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FF80569-1E79-731A-BBB4-1AC3C1AF3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2084F2CB-6CE4-4108-6A9A-363BEB2F6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C319B8B7-A466-62F2-2F89-0F8F5B76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A4994A0-8A1D-463E-A731-BF4B6F9E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DBE44768-845B-4097-D933-207B70B3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668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A88BCB5-7D11-A059-999F-16B8FA72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="" xmlns:a16="http://schemas.microsoft.com/office/drawing/2014/main" id="{0C221E0A-1EAA-519A-BCDD-8A30A8E4E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203EF3C-BE50-C282-E794-8EE8F041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242C2A60-851C-9162-A445-06E2B54C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22889DD3-1674-1F5C-409B-3100792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031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="" xmlns:a16="http://schemas.microsoft.com/office/drawing/2014/main" id="{92F48C3F-CF27-5087-8E69-D44D9604D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="" xmlns:a16="http://schemas.microsoft.com/office/drawing/2014/main" id="{5C5278A2-C984-A766-E561-96629743B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CB9FAF7C-84F7-7699-9DC3-E2B0694E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ADC22777-E160-015A-247B-B2D78D80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BEC1A2-19DC-788E-D473-FB8DA248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39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EC19DD1B-74E8-13C6-B4F3-EB1CFCAF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10BD40B5-240A-9A56-DAEB-A7FCB0D4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484F18AB-D8A0-14A0-91B3-F67E622F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D39C7CD2-1FDE-14A4-1BA7-7041135A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08CF657-945C-123A-360B-A2614489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0807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0979D600-C9EC-551F-C5DD-40E9A975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3B88D1B-5B9B-9990-33AF-74223EBE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12F8D220-CFE7-A2A4-587B-51E3C39E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A85EED78-D4DF-1A95-6C55-C5B6B153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CF989F5D-31D2-FDAB-2569-5C2223A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746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9FF2DA7-0F21-7E59-C739-C4C6CA3B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D9747CBB-1BAD-2B8B-D1CB-F79DD84A0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818398D8-9134-DC14-40CA-8CEAD98AB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8270E9DC-AFF5-A5CD-A165-800ECC42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EB6021FC-1D2A-97C5-0FE2-3E7AA824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9827D159-D197-17BA-2CE0-0546720D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9403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CCF3C9B0-1655-49E1-3D9E-C85559FF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9793CE9-7C64-B999-6485-D4DB40BFA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DF13ED99-FE51-3769-DCBB-BC69CF78C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F4FB86D5-600B-883C-66E4-23EDEFF84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="" xmlns:a16="http://schemas.microsoft.com/office/drawing/2014/main" id="{77C33FE5-D302-E624-0FCC-CD28854FD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0E6247EB-4993-2068-FD60-9351F9FC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="" xmlns:a16="http://schemas.microsoft.com/office/drawing/2014/main" id="{C9300A13-D424-5B03-1546-FC4755BF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="" xmlns:a16="http://schemas.microsoft.com/office/drawing/2014/main" id="{B615CAB3-90A0-2464-D055-0AB44494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068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D85855F2-35A3-3E8D-2156-8EDB3C95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4B7056C2-05F9-A266-2628-F75C63EC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846E4987-363F-024F-3B85-089F356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45E297B9-8D0F-A882-BCAB-5DDC6F04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9395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B83A4BDA-FAE4-F0D6-FA36-2C105F1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FFDB4A74-EDC6-C302-1A51-3CCE84E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5CD0CFBD-FD9C-EEF0-3229-1FA7DB73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09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20FFB4A9-A239-4193-B9AB-B58383DE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5420921D-2603-61C9-678B-275AB80A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9E5AFAFC-7A16-7479-E4BB-FB6150D21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EB3B77F7-475F-9D81-8E41-AE7A2A6D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44A79ABD-D915-E266-2160-D29977EC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9F17B8EE-8310-99D1-3321-E604BDC7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068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C524963-0121-B87C-2592-4C7C66CC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F7478339-2149-255C-A40C-2767504F8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DA44D20F-52D5-ABBE-0D98-56E26DD4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FDC7EE74-DC6C-C88F-0CBB-E88E11E0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DC5D5CAB-BFFC-0244-C6EA-E27756F2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3B905E14-68DD-74ED-3A76-FDA34664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18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FF10DFE8-6F2A-F489-8167-AAFE6DCE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525BBFF8-2D0E-0B28-DE1B-1928CED1F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3359C3C2-113C-D1B4-0D8E-8DDF4256D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EE3E-E7EC-4942-A9DF-6A29095B22D9}" type="datetimeFigureOut">
              <a:rPr lang="nn-NO" smtClean="0"/>
              <a:t>18.01.2023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98E3F22-F0A3-77A7-D4B8-4708D0004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4D04CE6A-96DB-1E03-4BEB-E71EA9C24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37F9-D9CA-4C92-BE04-A5DE79CED0D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1630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CF9C5F0C-F46F-D63F-8980-2C296FF74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55" y="1106885"/>
            <a:ext cx="2967567" cy="47413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6AA07AF8-4BC3-382E-A532-334F6717C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" y="617621"/>
            <a:ext cx="4453689" cy="296912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BA03DE4E-4D20-C134-E3A4-9224483CD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17" y="3186191"/>
            <a:ext cx="3418233" cy="327125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141" y="337766"/>
            <a:ext cx="3772809" cy="279752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47" y="3841356"/>
            <a:ext cx="4808162" cy="26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2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>SySIKT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Kristine Dyrdal</dc:creator>
  <cp:lastModifiedBy>Anne Kristine Dyrdal</cp:lastModifiedBy>
  <cp:revision>3</cp:revision>
  <dcterms:created xsi:type="dcterms:W3CDTF">2023-01-18T07:54:21Z</dcterms:created>
  <dcterms:modified xsi:type="dcterms:W3CDTF">2023-01-18T08:22:29Z</dcterms:modified>
</cp:coreProperties>
</file>