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 id="2147483652" r:id="rId5"/>
    <p:sldMasterId id="2147483659" r:id="rId6"/>
    <p:sldMasterId id="2147483688" r:id="rId7"/>
    <p:sldMasterId id="2147483697" r:id="rId8"/>
    <p:sldMasterId id="2147483674" r:id="rId9"/>
  </p:sldMasterIdLst>
  <p:notesMasterIdLst>
    <p:notesMasterId r:id="rId23"/>
  </p:notesMasterIdLst>
  <p:handoutMasterIdLst>
    <p:handoutMasterId r:id="rId24"/>
  </p:handoutMasterIdLst>
  <p:sldIdLst>
    <p:sldId id="256" r:id="rId10"/>
    <p:sldId id="259" r:id="rId11"/>
    <p:sldId id="262" r:id="rId12"/>
    <p:sldId id="388" r:id="rId13"/>
    <p:sldId id="260" r:id="rId14"/>
    <p:sldId id="263" r:id="rId15"/>
    <p:sldId id="389" r:id="rId16"/>
    <p:sldId id="390" r:id="rId17"/>
    <p:sldId id="391" r:id="rId18"/>
    <p:sldId id="392" r:id="rId19"/>
    <p:sldId id="393" r:id="rId20"/>
    <p:sldId id="387" r:id="rId21"/>
    <p:sldId id="258" r:id="rId2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D4D5"/>
    <a:srgbClr val="DEEA8B"/>
    <a:srgbClr val="F74B05"/>
    <a:srgbClr val="F4ECE0"/>
    <a:srgbClr val="E3D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D71C9F-DF89-456B-8ADF-251DCE330434}" v="139" dt="2024-02-14T18:59:25.224"/>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82" autoAdjust="0"/>
    <p:restoredTop sz="85911" autoAdjust="0"/>
  </p:normalViewPr>
  <p:slideViewPr>
    <p:cSldViewPr snapToGrid="0">
      <p:cViewPr varScale="1">
        <p:scale>
          <a:sx n="65" d="100"/>
          <a:sy n="65" d="100"/>
        </p:scale>
        <p:origin x="798" y="8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94" d="100"/>
          <a:sy n="94" d="100"/>
        </p:scale>
        <p:origin x="2964" y="8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9C98D0-A237-45B1-80A1-78D8A2318E61}" type="doc">
      <dgm:prSet loTypeId="urn:microsoft.com/office/officeart/2005/8/layout/gear1" loCatId="relationship" qsTypeId="urn:microsoft.com/office/officeart/2005/8/quickstyle/simple1" qsCatId="simple" csTypeId="urn:microsoft.com/office/officeart/2005/8/colors/accent1_2" csCatId="accent1" phldr="1"/>
      <dgm:spPr/>
    </dgm:pt>
    <dgm:pt modelId="{21F315ED-FB3E-4916-AE95-C9C70F100E7F}">
      <dgm:prSet phldrT="[Tekst]"/>
      <dgm:spPr>
        <a:solidFill>
          <a:srgbClr val="7030A0"/>
        </a:solidFill>
      </dgm:spPr>
      <dgm:t>
        <a:bodyPr/>
        <a:lstStyle/>
        <a:p>
          <a:endParaRPr lang="nn-NO" dirty="0"/>
        </a:p>
      </dgm:t>
    </dgm:pt>
    <dgm:pt modelId="{C5657CB1-8909-4A7D-A2C9-8A45C4CC907D}" type="parTrans" cxnId="{86FB514A-3AF4-40EB-A6B5-741A9DF2A4E9}">
      <dgm:prSet/>
      <dgm:spPr/>
      <dgm:t>
        <a:bodyPr/>
        <a:lstStyle/>
        <a:p>
          <a:endParaRPr lang="nn-NO"/>
        </a:p>
      </dgm:t>
    </dgm:pt>
    <dgm:pt modelId="{607B01BA-A0E0-49D1-A131-D46EA3784A87}" type="sibTrans" cxnId="{86FB514A-3AF4-40EB-A6B5-741A9DF2A4E9}">
      <dgm:prSet/>
      <dgm:spPr>
        <a:solidFill>
          <a:srgbClr val="00B0F0"/>
        </a:solidFill>
      </dgm:spPr>
      <dgm:t>
        <a:bodyPr/>
        <a:lstStyle/>
        <a:p>
          <a:endParaRPr lang="nn-NO"/>
        </a:p>
      </dgm:t>
    </dgm:pt>
    <dgm:pt modelId="{60171A1F-786C-4427-9B48-A0C031CD485B}">
      <dgm:prSet phldrT="[Tekst]"/>
      <dgm:spPr>
        <a:solidFill>
          <a:srgbClr val="00B050"/>
        </a:solidFill>
      </dgm:spPr>
      <dgm:t>
        <a:bodyPr/>
        <a:lstStyle/>
        <a:p>
          <a:endParaRPr lang="nn-NO" dirty="0"/>
        </a:p>
      </dgm:t>
    </dgm:pt>
    <dgm:pt modelId="{B9756753-E940-4478-A481-37425A768263}" type="parTrans" cxnId="{DFD5570B-2590-4CD5-A6F0-C49AE14F55F4}">
      <dgm:prSet/>
      <dgm:spPr/>
      <dgm:t>
        <a:bodyPr/>
        <a:lstStyle/>
        <a:p>
          <a:endParaRPr lang="nn-NO"/>
        </a:p>
      </dgm:t>
    </dgm:pt>
    <dgm:pt modelId="{39A7AACD-1E11-47B6-B255-09B002BE0908}" type="sibTrans" cxnId="{DFD5570B-2590-4CD5-A6F0-C49AE14F55F4}">
      <dgm:prSet/>
      <dgm:spPr>
        <a:solidFill>
          <a:srgbClr val="00B0F0"/>
        </a:solidFill>
      </dgm:spPr>
      <dgm:t>
        <a:bodyPr/>
        <a:lstStyle/>
        <a:p>
          <a:endParaRPr lang="nn-NO"/>
        </a:p>
      </dgm:t>
    </dgm:pt>
    <dgm:pt modelId="{0B17A424-31B2-4246-9B6D-FEF43B10C689}">
      <dgm:prSet phldrT="[Tekst]"/>
      <dgm:spPr>
        <a:solidFill>
          <a:srgbClr val="FFC000"/>
        </a:solidFill>
      </dgm:spPr>
      <dgm:t>
        <a:bodyPr/>
        <a:lstStyle/>
        <a:p>
          <a:endParaRPr lang="nn-NO" dirty="0"/>
        </a:p>
      </dgm:t>
    </dgm:pt>
    <dgm:pt modelId="{69C8C4D2-6029-4D43-BFD9-93E39D14F672}" type="parTrans" cxnId="{0D1A90FD-B5A1-40F9-8359-7D63B4322A4D}">
      <dgm:prSet/>
      <dgm:spPr/>
      <dgm:t>
        <a:bodyPr/>
        <a:lstStyle/>
        <a:p>
          <a:endParaRPr lang="nn-NO"/>
        </a:p>
      </dgm:t>
    </dgm:pt>
    <dgm:pt modelId="{C1769587-BF6C-43E2-B600-2CD656FEACF9}" type="sibTrans" cxnId="{0D1A90FD-B5A1-40F9-8359-7D63B4322A4D}">
      <dgm:prSet/>
      <dgm:spPr>
        <a:solidFill>
          <a:srgbClr val="00B0F0"/>
        </a:solidFill>
      </dgm:spPr>
      <dgm:t>
        <a:bodyPr/>
        <a:lstStyle/>
        <a:p>
          <a:endParaRPr lang="nn-NO"/>
        </a:p>
      </dgm:t>
    </dgm:pt>
    <dgm:pt modelId="{0FDACA37-E0B9-49AE-AB40-2E1A425C4AC0}" type="pres">
      <dgm:prSet presAssocID="{F29C98D0-A237-45B1-80A1-78D8A2318E61}" presName="composite" presStyleCnt="0">
        <dgm:presLayoutVars>
          <dgm:chMax val="3"/>
          <dgm:animLvl val="lvl"/>
          <dgm:resizeHandles val="exact"/>
        </dgm:presLayoutVars>
      </dgm:prSet>
      <dgm:spPr/>
    </dgm:pt>
    <dgm:pt modelId="{A9FC4843-035B-4984-9BD9-C5E3A21FEFD6}" type="pres">
      <dgm:prSet presAssocID="{21F315ED-FB3E-4916-AE95-C9C70F100E7F}" presName="gear1" presStyleLbl="node1" presStyleIdx="0" presStyleCnt="3" custLinFactNeighborX="247" custLinFactNeighborY="0">
        <dgm:presLayoutVars>
          <dgm:chMax val="1"/>
          <dgm:bulletEnabled val="1"/>
        </dgm:presLayoutVars>
      </dgm:prSet>
      <dgm:spPr/>
    </dgm:pt>
    <dgm:pt modelId="{5EEBBC98-98A2-4A00-BC25-0332C8048522}" type="pres">
      <dgm:prSet presAssocID="{21F315ED-FB3E-4916-AE95-C9C70F100E7F}" presName="gear1srcNode" presStyleLbl="node1" presStyleIdx="0" presStyleCnt="3"/>
      <dgm:spPr/>
    </dgm:pt>
    <dgm:pt modelId="{76A3CFAC-79F0-4CE4-95E4-3A84D4A3FA9F}" type="pres">
      <dgm:prSet presAssocID="{21F315ED-FB3E-4916-AE95-C9C70F100E7F}" presName="gear1dstNode" presStyleLbl="node1" presStyleIdx="0" presStyleCnt="3"/>
      <dgm:spPr/>
    </dgm:pt>
    <dgm:pt modelId="{CA394E10-6025-4B98-B49B-0693E9E3A73A}" type="pres">
      <dgm:prSet presAssocID="{60171A1F-786C-4427-9B48-A0C031CD485B}" presName="gear2" presStyleLbl="node1" presStyleIdx="1" presStyleCnt="3">
        <dgm:presLayoutVars>
          <dgm:chMax val="1"/>
          <dgm:bulletEnabled val="1"/>
        </dgm:presLayoutVars>
      </dgm:prSet>
      <dgm:spPr/>
    </dgm:pt>
    <dgm:pt modelId="{CFFA9145-1567-46D3-BA22-94991A676AA1}" type="pres">
      <dgm:prSet presAssocID="{60171A1F-786C-4427-9B48-A0C031CD485B}" presName="gear2srcNode" presStyleLbl="node1" presStyleIdx="1" presStyleCnt="3"/>
      <dgm:spPr/>
    </dgm:pt>
    <dgm:pt modelId="{152BF0B6-BB57-4A0D-935C-CE646726B803}" type="pres">
      <dgm:prSet presAssocID="{60171A1F-786C-4427-9B48-A0C031CD485B}" presName="gear2dstNode" presStyleLbl="node1" presStyleIdx="1" presStyleCnt="3"/>
      <dgm:spPr/>
    </dgm:pt>
    <dgm:pt modelId="{00676DB6-F2AA-4611-BB09-F1E90F68C032}" type="pres">
      <dgm:prSet presAssocID="{0B17A424-31B2-4246-9B6D-FEF43B10C689}" presName="gear3" presStyleLbl="node1" presStyleIdx="2" presStyleCnt="3"/>
      <dgm:spPr/>
    </dgm:pt>
    <dgm:pt modelId="{4EC01E91-1BC4-48C2-A4BC-54E26E00CFCD}" type="pres">
      <dgm:prSet presAssocID="{0B17A424-31B2-4246-9B6D-FEF43B10C689}" presName="gear3tx" presStyleLbl="node1" presStyleIdx="2" presStyleCnt="3">
        <dgm:presLayoutVars>
          <dgm:chMax val="1"/>
          <dgm:bulletEnabled val="1"/>
        </dgm:presLayoutVars>
      </dgm:prSet>
      <dgm:spPr/>
    </dgm:pt>
    <dgm:pt modelId="{D677F221-9C69-4CFA-A4B6-5F52F7675956}" type="pres">
      <dgm:prSet presAssocID="{0B17A424-31B2-4246-9B6D-FEF43B10C689}" presName="gear3srcNode" presStyleLbl="node1" presStyleIdx="2" presStyleCnt="3"/>
      <dgm:spPr/>
    </dgm:pt>
    <dgm:pt modelId="{6D498A08-325E-429B-9C11-79F4883951AF}" type="pres">
      <dgm:prSet presAssocID="{0B17A424-31B2-4246-9B6D-FEF43B10C689}" presName="gear3dstNode" presStyleLbl="node1" presStyleIdx="2" presStyleCnt="3"/>
      <dgm:spPr/>
    </dgm:pt>
    <dgm:pt modelId="{CA2994D9-9060-4D25-8330-DBE7F0F7D32D}" type="pres">
      <dgm:prSet presAssocID="{607B01BA-A0E0-49D1-A131-D46EA3784A87}" presName="connector1" presStyleLbl="sibTrans2D1" presStyleIdx="0" presStyleCnt="3"/>
      <dgm:spPr/>
    </dgm:pt>
    <dgm:pt modelId="{C6AB94CE-CDDC-4B4C-8F57-BABF7EA546FA}" type="pres">
      <dgm:prSet presAssocID="{39A7AACD-1E11-47B6-B255-09B002BE0908}" presName="connector2" presStyleLbl="sibTrans2D1" presStyleIdx="1" presStyleCnt="3"/>
      <dgm:spPr/>
    </dgm:pt>
    <dgm:pt modelId="{9D6D244E-F8DB-4FE6-8CDE-442E80AC3ED1}" type="pres">
      <dgm:prSet presAssocID="{C1769587-BF6C-43E2-B600-2CD656FEACF9}" presName="connector3" presStyleLbl="sibTrans2D1" presStyleIdx="2" presStyleCnt="3"/>
      <dgm:spPr/>
    </dgm:pt>
  </dgm:ptLst>
  <dgm:cxnLst>
    <dgm:cxn modelId="{6436CB04-01FB-4803-BBC8-185B771821E7}" type="presOf" srcId="{0B17A424-31B2-4246-9B6D-FEF43B10C689}" destId="{6D498A08-325E-429B-9C11-79F4883951AF}" srcOrd="3" destOrd="0" presId="urn:microsoft.com/office/officeart/2005/8/layout/gear1"/>
    <dgm:cxn modelId="{DFD5570B-2590-4CD5-A6F0-C49AE14F55F4}" srcId="{F29C98D0-A237-45B1-80A1-78D8A2318E61}" destId="{60171A1F-786C-4427-9B48-A0C031CD485B}" srcOrd="1" destOrd="0" parTransId="{B9756753-E940-4478-A481-37425A768263}" sibTransId="{39A7AACD-1E11-47B6-B255-09B002BE0908}"/>
    <dgm:cxn modelId="{E3E2A73C-AB36-4774-8A19-9B93149E7AD4}" type="presOf" srcId="{60171A1F-786C-4427-9B48-A0C031CD485B}" destId="{CA394E10-6025-4B98-B49B-0693E9E3A73A}" srcOrd="0" destOrd="0" presId="urn:microsoft.com/office/officeart/2005/8/layout/gear1"/>
    <dgm:cxn modelId="{86FB514A-3AF4-40EB-A6B5-741A9DF2A4E9}" srcId="{F29C98D0-A237-45B1-80A1-78D8A2318E61}" destId="{21F315ED-FB3E-4916-AE95-C9C70F100E7F}" srcOrd="0" destOrd="0" parTransId="{C5657CB1-8909-4A7D-A2C9-8A45C4CC907D}" sibTransId="{607B01BA-A0E0-49D1-A131-D46EA3784A87}"/>
    <dgm:cxn modelId="{FA2B3574-9648-4590-B00F-A0A3BE07A27E}" type="presOf" srcId="{60171A1F-786C-4427-9B48-A0C031CD485B}" destId="{CFFA9145-1567-46D3-BA22-94991A676AA1}" srcOrd="1" destOrd="0" presId="urn:microsoft.com/office/officeart/2005/8/layout/gear1"/>
    <dgm:cxn modelId="{5FAA3356-52C4-4826-AADA-1B0A2E37F3B2}" type="presOf" srcId="{60171A1F-786C-4427-9B48-A0C031CD485B}" destId="{152BF0B6-BB57-4A0D-935C-CE646726B803}" srcOrd="2" destOrd="0" presId="urn:microsoft.com/office/officeart/2005/8/layout/gear1"/>
    <dgm:cxn modelId="{0ECC7456-9300-4388-A284-4711DF91FB18}" type="presOf" srcId="{607B01BA-A0E0-49D1-A131-D46EA3784A87}" destId="{CA2994D9-9060-4D25-8330-DBE7F0F7D32D}" srcOrd="0" destOrd="0" presId="urn:microsoft.com/office/officeart/2005/8/layout/gear1"/>
    <dgm:cxn modelId="{83D1DE59-16C6-494F-BFC3-2FFD523B8383}" type="presOf" srcId="{C1769587-BF6C-43E2-B600-2CD656FEACF9}" destId="{9D6D244E-F8DB-4FE6-8CDE-442E80AC3ED1}" srcOrd="0" destOrd="0" presId="urn:microsoft.com/office/officeart/2005/8/layout/gear1"/>
    <dgm:cxn modelId="{425A6890-7B46-465D-9461-745FC3EE13B4}" type="presOf" srcId="{21F315ED-FB3E-4916-AE95-C9C70F100E7F}" destId="{A9FC4843-035B-4984-9BD9-C5E3A21FEFD6}" srcOrd="0" destOrd="0" presId="urn:microsoft.com/office/officeart/2005/8/layout/gear1"/>
    <dgm:cxn modelId="{DF45ADA9-AB9F-4DFA-BA9F-4753BE3C572E}" type="presOf" srcId="{0B17A424-31B2-4246-9B6D-FEF43B10C689}" destId="{00676DB6-F2AA-4611-BB09-F1E90F68C032}" srcOrd="0" destOrd="0" presId="urn:microsoft.com/office/officeart/2005/8/layout/gear1"/>
    <dgm:cxn modelId="{E86A0DB7-F46C-4D0D-8A1B-55AE86AAC811}" type="presOf" srcId="{0B17A424-31B2-4246-9B6D-FEF43B10C689}" destId="{4EC01E91-1BC4-48C2-A4BC-54E26E00CFCD}" srcOrd="1" destOrd="0" presId="urn:microsoft.com/office/officeart/2005/8/layout/gear1"/>
    <dgm:cxn modelId="{26FD30B7-EB5C-497B-8F1D-747CADB74BD1}" type="presOf" srcId="{0B17A424-31B2-4246-9B6D-FEF43B10C689}" destId="{D677F221-9C69-4CFA-A4B6-5F52F7675956}" srcOrd="2" destOrd="0" presId="urn:microsoft.com/office/officeart/2005/8/layout/gear1"/>
    <dgm:cxn modelId="{596051C3-A30D-4D0E-84BE-93DFD1023619}" type="presOf" srcId="{39A7AACD-1E11-47B6-B255-09B002BE0908}" destId="{C6AB94CE-CDDC-4B4C-8F57-BABF7EA546FA}" srcOrd="0" destOrd="0" presId="urn:microsoft.com/office/officeart/2005/8/layout/gear1"/>
    <dgm:cxn modelId="{25CD34D5-B78F-41A6-B249-C2A404F5F9F0}" type="presOf" srcId="{21F315ED-FB3E-4916-AE95-C9C70F100E7F}" destId="{76A3CFAC-79F0-4CE4-95E4-3A84D4A3FA9F}" srcOrd="2" destOrd="0" presId="urn:microsoft.com/office/officeart/2005/8/layout/gear1"/>
    <dgm:cxn modelId="{74AF07F3-4170-4A0E-B552-4703EEF35CAD}" type="presOf" srcId="{F29C98D0-A237-45B1-80A1-78D8A2318E61}" destId="{0FDACA37-E0B9-49AE-AB40-2E1A425C4AC0}" srcOrd="0" destOrd="0" presId="urn:microsoft.com/office/officeart/2005/8/layout/gear1"/>
    <dgm:cxn modelId="{C043C6F5-C02D-4E70-A89B-8738E0424E4D}" type="presOf" srcId="{21F315ED-FB3E-4916-AE95-C9C70F100E7F}" destId="{5EEBBC98-98A2-4A00-BC25-0332C8048522}" srcOrd="1" destOrd="0" presId="urn:microsoft.com/office/officeart/2005/8/layout/gear1"/>
    <dgm:cxn modelId="{0D1A90FD-B5A1-40F9-8359-7D63B4322A4D}" srcId="{F29C98D0-A237-45B1-80A1-78D8A2318E61}" destId="{0B17A424-31B2-4246-9B6D-FEF43B10C689}" srcOrd="2" destOrd="0" parTransId="{69C8C4D2-6029-4D43-BFD9-93E39D14F672}" sibTransId="{C1769587-BF6C-43E2-B600-2CD656FEACF9}"/>
    <dgm:cxn modelId="{55ECF04C-771B-4D3F-89B0-0EDFEAF81535}" type="presParOf" srcId="{0FDACA37-E0B9-49AE-AB40-2E1A425C4AC0}" destId="{A9FC4843-035B-4984-9BD9-C5E3A21FEFD6}" srcOrd="0" destOrd="0" presId="urn:microsoft.com/office/officeart/2005/8/layout/gear1"/>
    <dgm:cxn modelId="{B3FC5BC8-33AB-4355-B62C-914B590C10CD}" type="presParOf" srcId="{0FDACA37-E0B9-49AE-AB40-2E1A425C4AC0}" destId="{5EEBBC98-98A2-4A00-BC25-0332C8048522}" srcOrd="1" destOrd="0" presId="urn:microsoft.com/office/officeart/2005/8/layout/gear1"/>
    <dgm:cxn modelId="{253D3E97-9479-47B4-8268-E41EA64D55B8}" type="presParOf" srcId="{0FDACA37-E0B9-49AE-AB40-2E1A425C4AC0}" destId="{76A3CFAC-79F0-4CE4-95E4-3A84D4A3FA9F}" srcOrd="2" destOrd="0" presId="urn:microsoft.com/office/officeart/2005/8/layout/gear1"/>
    <dgm:cxn modelId="{1A2A675B-8D12-42E1-877C-810FB93A7319}" type="presParOf" srcId="{0FDACA37-E0B9-49AE-AB40-2E1A425C4AC0}" destId="{CA394E10-6025-4B98-B49B-0693E9E3A73A}" srcOrd="3" destOrd="0" presId="urn:microsoft.com/office/officeart/2005/8/layout/gear1"/>
    <dgm:cxn modelId="{A2B40362-D351-47E3-BF54-209EFB3FADF2}" type="presParOf" srcId="{0FDACA37-E0B9-49AE-AB40-2E1A425C4AC0}" destId="{CFFA9145-1567-46D3-BA22-94991A676AA1}" srcOrd="4" destOrd="0" presId="urn:microsoft.com/office/officeart/2005/8/layout/gear1"/>
    <dgm:cxn modelId="{D8280736-CDC1-49D4-8220-04FE7F1980C1}" type="presParOf" srcId="{0FDACA37-E0B9-49AE-AB40-2E1A425C4AC0}" destId="{152BF0B6-BB57-4A0D-935C-CE646726B803}" srcOrd="5" destOrd="0" presId="urn:microsoft.com/office/officeart/2005/8/layout/gear1"/>
    <dgm:cxn modelId="{B6782451-519C-4FE3-941A-45F35FC9CECD}" type="presParOf" srcId="{0FDACA37-E0B9-49AE-AB40-2E1A425C4AC0}" destId="{00676DB6-F2AA-4611-BB09-F1E90F68C032}" srcOrd="6" destOrd="0" presId="urn:microsoft.com/office/officeart/2005/8/layout/gear1"/>
    <dgm:cxn modelId="{639B89D4-A7D6-4373-B3E0-554354239C85}" type="presParOf" srcId="{0FDACA37-E0B9-49AE-AB40-2E1A425C4AC0}" destId="{4EC01E91-1BC4-48C2-A4BC-54E26E00CFCD}" srcOrd="7" destOrd="0" presId="urn:microsoft.com/office/officeart/2005/8/layout/gear1"/>
    <dgm:cxn modelId="{6420CEBB-9242-444D-951D-D7753F7232D4}" type="presParOf" srcId="{0FDACA37-E0B9-49AE-AB40-2E1A425C4AC0}" destId="{D677F221-9C69-4CFA-A4B6-5F52F7675956}" srcOrd="8" destOrd="0" presId="urn:microsoft.com/office/officeart/2005/8/layout/gear1"/>
    <dgm:cxn modelId="{4CADCB7B-043C-4D32-8225-79EF31DB13EF}" type="presParOf" srcId="{0FDACA37-E0B9-49AE-AB40-2E1A425C4AC0}" destId="{6D498A08-325E-429B-9C11-79F4883951AF}" srcOrd="9" destOrd="0" presId="urn:microsoft.com/office/officeart/2005/8/layout/gear1"/>
    <dgm:cxn modelId="{1630C916-03A3-4D9D-A4E4-C47E148601DE}" type="presParOf" srcId="{0FDACA37-E0B9-49AE-AB40-2E1A425C4AC0}" destId="{CA2994D9-9060-4D25-8330-DBE7F0F7D32D}" srcOrd="10" destOrd="0" presId="urn:microsoft.com/office/officeart/2005/8/layout/gear1"/>
    <dgm:cxn modelId="{3AEBF402-EA20-4CAE-A955-32A12B5FB6F2}" type="presParOf" srcId="{0FDACA37-E0B9-49AE-AB40-2E1A425C4AC0}" destId="{C6AB94CE-CDDC-4B4C-8F57-BABF7EA546FA}" srcOrd="11" destOrd="0" presId="urn:microsoft.com/office/officeart/2005/8/layout/gear1"/>
    <dgm:cxn modelId="{49A5A0FD-B0FF-4105-8E90-237D0C61134F}" type="presParOf" srcId="{0FDACA37-E0B9-49AE-AB40-2E1A425C4AC0}" destId="{9D6D244E-F8DB-4FE6-8CDE-442E80AC3ED1}"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9C98D0-A237-45B1-80A1-78D8A2318E61}" type="doc">
      <dgm:prSet loTypeId="urn:microsoft.com/office/officeart/2005/8/layout/gear1" loCatId="relationship" qsTypeId="urn:microsoft.com/office/officeart/2005/8/quickstyle/simple1" qsCatId="simple" csTypeId="urn:microsoft.com/office/officeart/2005/8/colors/accent1_2" csCatId="accent1" phldr="1"/>
      <dgm:spPr/>
    </dgm:pt>
    <dgm:pt modelId="{21F315ED-FB3E-4916-AE95-C9C70F100E7F}">
      <dgm:prSet phldrT="[Tekst]"/>
      <dgm:spPr>
        <a:solidFill>
          <a:srgbClr val="7030A0"/>
        </a:solidFill>
      </dgm:spPr>
      <dgm:t>
        <a:bodyPr/>
        <a:lstStyle/>
        <a:p>
          <a:r>
            <a:rPr lang="nn-NO" dirty="0"/>
            <a:t>Arbeid</a:t>
          </a:r>
        </a:p>
      </dgm:t>
    </dgm:pt>
    <dgm:pt modelId="{C5657CB1-8909-4A7D-A2C9-8A45C4CC907D}" type="parTrans" cxnId="{86FB514A-3AF4-40EB-A6B5-741A9DF2A4E9}">
      <dgm:prSet/>
      <dgm:spPr/>
      <dgm:t>
        <a:bodyPr/>
        <a:lstStyle/>
        <a:p>
          <a:endParaRPr lang="nn-NO"/>
        </a:p>
      </dgm:t>
    </dgm:pt>
    <dgm:pt modelId="{607B01BA-A0E0-49D1-A131-D46EA3784A87}" type="sibTrans" cxnId="{86FB514A-3AF4-40EB-A6B5-741A9DF2A4E9}">
      <dgm:prSet/>
      <dgm:spPr>
        <a:solidFill>
          <a:srgbClr val="00B0F0"/>
        </a:solidFill>
      </dgm:spPr>
      <dgm:t>
        <a:bodyPr/>
        <a:lstStyle/>
        <a:p>
          <a:endParaRPr lang="nn-NO"/>
        </a:p>
      </dgm:t>
    </dgm:pt>
    <dgm:pt modelId="{60171A1F-786C-4427-9B48-A0C031CD485B}">
      <dgm:prSet phldrT="[Tekst]"/>
      <dgm:spPr>
        <a:solidFill>
          <a:srgbClr val="92D050"/>
        </a:solidFill>
      </dgm:spPr>
      <dgm:t>
        <a:bodyPr/>
        <a:lstStyle/>
        <a:p>
          <a:r>
            <a:rPr lang="nn-NO" dirty="0"/>
            <a:t>Bustad</a:t>
          </a:r>
        </a:p>
      </dgm:t>
    </dgm:pt>
    <dgm:pt modelId="{B9756753-E940-4478-A481-37425A768263}" type="parTrans" cxnId="{DFD5570B-2590-4CD5-A6F0-C49AE14F55F4}">
      <dgm:prSet/>
      <dgm:spPr/>
      <dgm:t>
        <a:bodyPr/>
        <a:lstStyle/>
        <a:p>
          <a:endParaRPr lang="nn-NO"/>
        </a:p>
      </dgm:t>
    </dgm:pt>
    <dgm:pt modelId="{39A7AACD-1E11-47B6-B255-09B002BE0908}" type="sibTrans" cxnId="{DFD5570B-2590-4CD5-A6F0-C49AE14F55F4}">
      <dgm:prSet/>
      <dgm:spPr>
        <a:solidFill>
          <a:srgbClr val="00B0F0"/>
        </a:solidFill>
      </dgm:spPr>
      <dgm:t>
        <a:bodyPr/>
        <a:lstStyle/>
        <a:p>
          <a:endParaRPr lang="nn-NO"/>
        </a:p>
      </dgm:t>
    </dgm:pt>
    <dgm:pt modelId="{0B17A424-31B2-4246-9B6D-FEF43B10C689}">
      <dgm:prSet phldrT="[Tekst]"/>
      <dgm:spPr>
        <a:solidFill>
          <a:srgbClr val="FFC000"/>
        </a:solidFill>
      </dgm:spPr>
      <dgm:t>
        <a:bodyPr/>
        <a:lstStyle/>
        <a:p>
          <a:r>
            <a:rPr lang="nn-NO" dirty="0"/>
            <a:t>Samferdsel</a:t>
          </a:r>
        </a:p>
      </dgm:t>
    </dgm:pt>
    <dgm:pt modelId="{69C8C4D2-6029-4D43-BFD9-93E39D14F672}" type="parTrans" cxnId="{0D1A90FD-B5A1-40F9-8359-7D63B4322A4D}">
      <dgm:prSet/>
      <dgm:spPr/>
      <dgm:t>
        <a:bodyPr/>
        <a:lstStyle/>
        <a:p>
          <a:endParaRPr lang="nn-NO"/>
        </a:p>
      </dgm:t>
    </dgm:pt>
    <dgm:pt modelId="{C1769587-BF6C-43E2-B600-2CD656FEACF9}" type="sibTrans" cxnId="{0D1A90FD-B5A1-40F9-8359-7D63B4322A4D}">
      <dgm:prSet/>
      <dgm:spPr>
        <a:solidFill>
          <a:srgbClr val="00B0F0"/>
        </a:solidFill>
      </dgm:spPr>
      <dgm:t>
        <a:bodyPr/>
        <a:lstStyle/>
        <a:p>
          <a:endParaRPr lang="nn-NO"/>
        </a:p>
      </dgm:t>
    </dgm:pt>
    <dgm:pt modelId="{0FDACA37-E0B9-49AE-AB40-2E1A425C4AC0}" type="pres">
      <dgm:prSet presAssocID="{F29C98D0-A237-45B1-80A1-78D8A2318E61}" presName="composite" presStyleCnt="0">
        <dgm:presLayoutVars>
          <dgm:chMax val="3"/>
          <dgm:animLvl val="lvl"/>
          <dgm:resizeHandles val="exact"/>
        </dgm:presLayoutVars>
      </dgm:prSet>
      <dgm:spPr/>
    </dgm:pt>
    <dgm:pt modelId="{A9FC4843-035B-4984-9BD9-C5E3A21FEFD6}" type="pres">
      <dgm:prSet presAssocID="{21F315ED-FB3E-4916-AE95-C9C70F100E7F}" presName="gear1" presStyleLbl="node1" presStyleIdx="0" presStyleCnt="3" custLinFactNeighborX="247" custLinFactNeighborY="0">
        <dgm:presLayoutVars>
          <dgm:chMax val="1"/>
          <dgm:bulletEnabled val="1"/>
        </dgm:presLayoutVars>
      </dgm:prSet>
      <dgm:spPr/>
    </dgm:pt>
    <dgm:pt modelId="{5EEBBC98-98A2-4A00-BC25-0332C8048522}" type="pres">
      <dgm:prSet presAssocID="{21F315ED-FB3E-4916-AE95-C9C70F100E7F}" presName="gear1srcNode" presStyleLbl="node1" presStyleIdx="0" presStyleCnt="3"/>
      <dgm:spPr/>
    </dgm:pt>
    <dgm:pt modelId="{76A3CFAC-79F0-4CE4-95E4-3A84D4A3FA9F}" type="pres">
      <dgm:prSet presAssocID="{21F315ED-FB3E-4916-AE95-C9C70F100E7F}" presName="gear1dstNode" presStyleLbl="node1" presStyleIdx="0" presStyleCnt="3"/>
      <dgm:spPr/>
    </dgm:pt>
    <dgm:pt modelId="{CA394E10-6025-4B98-B49B-0693E9E3A73A}" type="pres">
      <dgm:prSet presAssocID="{60171A1F-786C-4427-9B48-A0C031CD485B}" presName="gear2" presStyleLbl="node1" presStyleIdx="1" presStyleCnt="3">
        <dgm:presLayoutVars>
          <dgm:chMax val="1"/>
          <dgm:bulletEnabled val="1"/>
        </dgm:presLayoutVars>
      </dgm:prSet>
      <dgm:spPr/>
    </dgm:pt>
    <dgm:pt modelId="{CFFA9145-1567-46D3-BA22-94991A676AA1}" type="pres">
      <dgm:prSet presAssocID="{60171A1F-786C-4427-9B48-A0C031CD485B}" presName="gear2srcNode" presStyleLbl="node1" presStyleIdx="1" presStyleCnt="3"/>
      <dgm:spPr/>
    </dgm:pt>
    <dgm:pt modelId="{152BF0B6-BB57-4A0D-935C-CE646726B803}" type="pres">
      <dgm:prSet presAssocID="{60171A1F-786C-4427-9B48-A0C031CD485B}" presName="gear2dstNode" presStyleLbl="node1" presStyleIdx="1" presStyleCnt="3"/>
      <dgm:spPr/>
    </dgm:pt>
    <dgm:pt modelId="{00676DB6-F2AA-4611-BB09-F1E90F68C032}" type="pres">
      <dgm:prSet presAssocID="{0B17A424-31B2-4246-9B6D-FEF43B10C689}" presName="gear3" presStyleLbl="node1" presStyleIdx="2" presStyleCnt="3"/>
      <dgm:spPr/>
    </dgm:pt>
    <dgm:pt modelId="{4EC01E91-1BC4-48C2-A4BC-54E26E00CFCD}" type="pres">
      <dgm:prSet presAssocID="{0B17A424-31B2-4246-9B6D-FEF43B10C689}" presName="gear3tx" presStyleLbl="node1" presStyleIdx="2" presStyleCnt="3">
        <dgm:presLayoutVars>
          <dgm:chMax val="1"/>
          <dgm:bulletEnabled val="1"/>
        </dgm:presLayoutVars>
      </dgm:prSet>
      <dgm:spPr/>
    </dgm:pt>
    <dgm:pt modelId="{D677F221-9C69-4CFA-A4B6-5F52F7675956}" type="pres">
      <dgm:prSet presAssocID="{0B17A424-31B2-4246-9B6D-FEF43B10C689}" presName="gear3srcNode" presStyleLbl="node1" presStyleIdx="2" presStyleCnt="3"/>
      <dgm:spPr/>
    </dgm:pt>
    <dgm:pt modelId="{6D498A08-325E-429B-9C11-79F4883951AF}" type="pres">
      <dgm:prSet presAssocID="{0B17A424-31B2-4246-9B6D-FEF43B10C689}" presName="gear3dstNode" presStyleLbl="node1" presStyleIdx="2" presStyleCnt="3"/>
      <dgm:spPr/>
    </dgm:pt>
    <dgm:pt modelId="{CA2994D9-9060-4D25-8330-DBE7F0F7D32D}" type="pres">
      <dgm:prSet presAssocID="{607B01BA-A0E0-49D1-A131-D46EA3784A87}" presName="connector1" presStyleLbl="sibTrans2D1" presStyleIdx="0" presStyleCnt="3"/>
      <dgm:spPr/>
    </dgm:pt>
    <dgm:pt modelId="{C6AB94CE-CDDC-4B4C-8F57-BABF7EA546FA}" type="pres">
      <dgm:prSet presAssocID="{39A7AACD-1E11-47B6-B255-09B002BE0908}" presName="connector2" presStyleLbl="sibTrans2D1" presStyleIdx="1" presStyleCnt="3"/>
      <dgm:spPr/>
    </dgm:pt>
    <dgm:pt modelId="{9D6D244E-F8DB-4FE6-8CDE-442E80AC3ED1}" type="pres">
      <dgm:prSet presAssocID="{C1769587-BF6C-43E2-B600-2CD656FEACF9}" presName="connector3" presStyleLbl="sibTrans2D1" presStyleIdx="2" presStyleCnt="3"/>
      <dgm:spPr/>
    </dgm:pt>
  </dgm:ptLst>
  <dgm:cxnLst>
    <dgm:cxn modelId="{6436CB04-01FB-4803-BBC8-185B771821E7}" type="presOf" srcId="{0B17A424-31B2-4246-9B6D-FEF43B10C689}" destId="{6D498A08-325E-429B-9C11-79F4883951AF}" srcOrd="3" destOrd="0" presId="urn:microsoft.com/office/officeart/2005/8/layout/gear1"/>
    <dgm:cxn modelId="{DFD5570B-2590-4CD5-A6F0-C49AE14F55F4}" srcId="{F29C98D0-A237-45B1-80A1-78D8A2318E61}" destId="{60171A1F-786C-4427-9B48-A0C031CD485B}" srcOrd="1" destOrd="0" parTransId="{B9756753-E940-4478-A481-37425A768263}" sibTransId="{39A7AACD-1E11-47B6-B255-09B002BE0908}"/>
    <dgm:cxn modelId="{E3E2A73C-AB36-4774-8A19-9B93149E7AD4}" type="presOf" srcId="{60171A1F-786C-4427-9B48-A0C031CD485B}" destId="{CA394E10-6025-4B98-B49B-0693E9E3A73A}" srcOrd="0" destOrd="0" presId="urn:microsoft.com/office/officeart/2005/8/layout/gear1"/>
    <dgm:cxn modelId="{86FB514A-3AF4-40EB-A6B5-741A9DF2A4E9}" srcId="{F29C98D0-A237-45B1-80A1-78D8A2318E61}" destId="{21F315ED-FB3E-4916-AE95-C9C70F100E7F}" srcOrd="0" destOrd="0" parTransId="{C5657CB1-8909-4A7D-A2C9-8A45C4CC907D}" sibTransId="{607B01BA-A0E0-49D1-A131-D46EA3784A87}"/>
    <dgm:cxn modelId="{FA2B3574-9648-4590-B00F-A0A3BE07A27E}" type="presOf" srcId="{60171A1F-786C-4427-9B48-A0C031CD485B}" destId="{CFFA9145-1567-46D3-BA22-94991A676AA1}" srcOrd="1" destOrd="0" presId="urn:microsoft.com/office/officeart/2005/8/layout/gear1"/>
    <dgm:cxn modelId="{5FAA3356-52C4-4826-AADA-1B0A2E37F3B2}" type="presOf" srcId="{60171A1F-786C-4427-9B48-A0C031CD485B}" destId="{152BF0B6-BB57-4A0D-935C-CE646726B803}" srcOrd="2" destOrd="0" presId="urn:microsoft.com/office/officeart/2005/8/layout/gear1"/>
    <dgm:cxn modelId="{0ECC7456-9300-4388-A284-4711DF91FB18}" type="presOf" srcId="{607B01BA-A0E0-49D1-A131-D46EA3784A87}" destId="{CA2994D9-9060-4D25-8330-DBE7F0F7D32D}" srcOrd="0" destOrd="0" presId="urn:microsoft.com/office/officeart/2005/8/layout/gear1"/>
    <dgm:cxn modelId="{83D1DE59-16C6-494F-BFC3-2FFD523B8383}" type="presOf" srcId="{C1769587-BF6C-43E2-B600-2CD656FEACF9}" destId="{9D6D244E-F8DB-4FE6-8CDE-442E80AC3ED1}" srcOrd="0" destOrd="0" presId="urn:microsoft.com/office/officeart/2005/8/layout/gear1"/>
    <dgm:cxn modelId="{425A6890-7B46-465D-9461-745FC3EE13B4}" type="presOf" srcId="{21F315ED-FB3E-4916-AE95-C9C70F100E7F}" destId="{A9FC4843-035B-4984-9BD9-C5E3A21FEFD6}" srcOrd="0" destOrd="0" presId="urn:microsoft.com/office/officeart/2005/8/layout/gear1"/>
    <dgm:cxn modelId="{DF45ADA9-AB9F-4DFA-BA9F-4753BE3C572E}" type="presOf" srcId="{0B17A424-31B2-4246-9B6D-FEF43B10C689}" destId="{00676DB6-F2AA-4611-BB09-F1E90F68C032}" srcOrd="0" destOrd="0" presId="urn:microsoft.com/office/officeart/2005/8/layout/gear1"/>
    <dgm:cxn modelId="{E86A0DB7-F46C-4D0D-8A1B-55AE86AAC811}" type="presOf" srcId="{0B17A424-31B2-4246-9B6D-FEF43B10C689}" destId="{4EC01E91-1BC4-48C2-A4BC-54E26E00CFCD}" srcOrd="1" destOrd="0" presId="urn:microsoft.com/office/officeart/2005/8/layout/gear1"/>
    <dgm:cxn modelId="{26FD30B7-EB5C-497B-8F1D-747CADB74BD1}" type="presOf" srcId="{0B17A424-31B2-4246-9B6D-FEF43B10C689}" destId="{D677F221-9C69-4CFA-A4B6-5F52F7675956}" srcOrd="2" destOrd="0" presId="urn:microsoft.com/office/officeart/2005/8/layout/gear1"/>
    <dgm:cxn modelId="{596051C3-A30D-4D0E-84BE-93DFD1023619}" type="presOf" srcId="{39A7AACD-1E11-47B6-B255-09B002BE0908}" destId="{C6AB94CE-CDDC-4B4C-8F57-BABF7EA546FA}" srcOrd="0" destOrd="0" presId="urn:microsoft.com/office/officeart/2005/8/layout/gear1"/>
    <dgm:cxn modelId="{25CD34D5-B78F-41A6-B249-C2A404F5F9F0}" type="presOf" srcId="{21F315ED-FB3E-4916-AE95-C9C70F100E7F}" destId="{76A3CFAC-79F0-4CE4-95E4-3A84D4A3FA9F}" srcOrd="2" destOrd="0" presId="urn:microsoft.com/office/officeart/2005/8/layout/gear1"/>
    <dgm:cxn modelId="{74AF07F3-4170-4A0E-B552-4703EEF35CAD}" type="presOf" srcId="{F29C98D0-A237-45B1-80A1-78D8A2318E61}" destId="{0FDACA37-E0B9-49AE-AB40-2E1A425C4AC0}" srcOrd="0" destOrd="0" presId="urn:microsoft.com/office/officeart/2005/8/layout/gear1"/>
    <dgm:cxn modelId="{C043C6F5-C02D-4E70-A89B-8738E0424E4D}" type="presOf" srcId="{21F315ED-FB3E-4916-AE95-C9C70F100E7F}" destId="{5EEBBC98-98A2-4A00-BC25-0332C8048522}" srcOrd="1" destOrd="0" presId="urn:microsoft.com/office/officeart/2005/8/layout/gear1"/>
    <dgm:cxn modelId="{0D1A90FD-B5A1-40F9-8359-7D63B4322A4D}" srcId="{F29C98D0-A237-45B1-80A1-78D8A2318E61}" destId="{0B17A424-31B2-4246-9B6D-FEF43B10C689}" srcOrd="2" destOrd="0" parTransId="{69C8C4D2-6029-4D43-BFD9-93E39D14F672}" sibTransId="{C1769587-BF6C-43E2-B600-2CD656FEACF9}"/>
    <dgm:cxn modelId="{55ECF04C-771B-4D3F-89B0-0EDFEAF81535}" type="presParOf" srcId="{0FDACA37-E0B9-49AE-AB40-2E1A425C4AC0}" destId="{A9FC4843-035B-4984-9BD9-C5E3A21FEFD6}" srcOrd="0" destOrd="0" presId="urn:microsoft.com/office/officeart/2005/8/layout/gear1"/>
    <dgm:cxn modelId="{B3FC5BC8-33AB-4355-B62C-914B590C10CD}" type="presParOf" srcId="{0FDACA37-E0B9-49AE-AB40-2E1A425C4AC0}" destId="{5EEBBC98-98A2-4A00-BC25-0332C8048522}" srcOrd="1" destOrd="0" presId="urn:microsoft.com/office/officeart/2005/8/layout/gear1"/>
    <dgm:cxn modelId="{253D3E97-9479-47B4-8268-E41EA64D55B8}" type="presParOf" srcId="{0FDACA37-E0B9-49AE-AB40-2E1A425C4AC0}" destId="{76A3CFAC-79F0-4CE4-95E4-3A84D4A3FA9F}" srcOrd="2" destOrd="0" presId="urn:microsoft.com/office/officeart/2005/8/layout/gear1"/>
    <dgm:cxn modelId="{1A2A675B-8D12-42E1-877C-810FB93A7319}" type="presParOf" srcId="{0FDACA37-E0B9-49AE-AB40-2E1A425C4AC0}" destId="{CA394E10-6025-4B98-B49B-0693E9E3A73A}" srcOrd="3" destOrd="0" presId="urn:microsoft.com/office/officeart/2005/8/layout/gear1"/>
    <dgm:cxn modelId="{A2B40362-D351-47E3-BF54-209EFB3FADF2}" type="presParOf" srcId="{0FDACA37-E0B9-49AE-AB40-2E1A425C4AC0}" destId="{CFFA9145-1567-46D3-BA22-94991A676AA1}" srcOrd="4" destOrd="0" presId="urn:microsoft.com/office/officeart/2005/8/layout/gear1"/>
    <dgm:cxn modelId="{D8280736-CDC1-49D4-8220-04FE7F1980C1}" type="presParOf" srcId="{0FDACA37-E0B9-49AE-AB40-2E1A425C4AC0}" destId="{152BF0B6-BB57-4A0D-935C-CE646726B803}" srcOrd="5" destOrd="0" presId="urn:microsoft.com/office/officeart/2005/8/layout/gear1"/>
    <dgm:cxn modelId="{B6782451-519C-4FE3-941A-45F35FC9CECD}" type="presParOf" srcId="{0FDACA37-E0B9-49AE-AB40-2E1A425C4AC0}" destId="{00676DB6-F2AA-4611-BB09-F1E90F68C032}" srcOrd="6" destOrd="0" presId="urn:microsoft.com/office/officeart/2005/8/layout/gear1"/>
    <dgm:cxn modelId="{639B89D4-A7D6-4373-B3E0-554354239C85}" type="presParOf" srcId="{0FDACA37-E0B9-49AE-AB40-2E1A425C4AC0}" destId="{4EC01E91-1BC4-48C2-A4BC-54E26E00CFCD}" srcOrd="7" destOrd="0" presId="urn:microsoft.com/office/officeart/2005/8/layout/gear1"/>
    <dgm:cxn modelId="{6420CEBB-9242-444D-951D-D7753F7232D4}" type="presParOf" srcId="{0FDACA37-E0B9-49AE-AB40-2E1A425C4AC0}" destId="{D677F221-9C69-4CFA-A4B6-5F52F7675956}" srcOrd="8" destOrd="0" presId="urn:microsoft.com/office/officeart/2005/8/layout/gear1"/>
    <dgm:cxn modelId="{4CADCB7B-043C-4D32-8225-79EF31DB13EF}" type="presParOf" srcId="{0FDACA37-E0B9-49AE-AB40-2E1A425C4AC0}" destId="{6D498A08-325E-429B-9C11-79F4883951AF}" srcOrd="9" destOrd="0" presId="urn:microsoft.com/office/officeart/2005/8/layout/gear1"/>
    <dgm:cxn modelId="{1630C916-03A3-4D9D-A4E4-C47E148601DE}" type="presParOf" srcId="{0FDACA37-E0B9-49AE-AB40-2E1A425C4AC0}" destId="{CA2994D9-9060-4D25-8330-DBE7F0F7D32D}" srcOrd="10" destOrd="0" presId="urn:microsoft.com/office/officeart/2005/8/layout/gear1"/>
    <dgm:cxn modelId="{3AEBF402-EA20-4CAE-A955-32A12B5FB6F2}" type="presParOf" srcId="{0FDACA37-E0B9-49AE-AB40-2E1A425C4AC0}" destId="{C6AB94CE-CDDC-4B4C-8F57-BABF7EA546FA}" srcOrd="11" destOrd="0" presId="urn:microsoft.com/office/officeart/2005/8/layout/gear1"/>
    <dgm:cxn modelId="{49A5A0FD-B0FF-4105-8E90-237D0C61134F}" type="presParOf" srcId="{0FDACA37-E0B9-49AE-AB40-2E1A425C4AC0}" destId="{9D6D244E-F8DB-4FE6-8CDE-442E80AC3ED1}"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C4843-035B-4984-9BD9-C5E3A21FEFD6}">
      <dsp:nvSpPr>
        <dsp:cNvPr id="0" name=""/>
        <dsp:cNvSpPr/>
      </dsp:nvSpPr>
      <dsp:spPr>
        <a:xfrm>
          <a:off x="1974205" y="1266862"/>
          <a:ext cx="1548386" cy="1548386"/>
        </a:xfrm>
        <a:prstGeom prst="gear9">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endParaRPr lang="nn-NO" sz="4800" kern="1200" dirty="0"/>
        </a:p>
      </dsp:txBody>
      <dsp:txXfrm>
        <a:off x="2285499" y="1629564"/>
        <a:ext cx="925798" cy="795902"/>
      </dsp:txXfrm>
    </dsp:sp>
    <dsp:sp modelId="{CA394E10-6025-4B98-B49B-0693E9E3A73A}">
      <dsp:nvSpPr>
        <dsp:cNvPr id="0" name=""/>
        <dsp:cNvSpPr/>
      </dsp:nvSpPr>
      <dsp:spPr>
        <a:xfrm>
          <a:off x="1069500" y="900879"/>
          <a:ext cx="1126099" cy="1126099"/>
        </a:xfrm>
        <a:prstGeom prst="gear6">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nn-NO" sz="3300" kern="1200" dirty="0"/>
        </a:p>
      </dsp:txBody>
      <dsp:txXfrm>
        <a:off x="1352999" y="1186091"/>
        <a:ext cx="559101" cy="555675"/>
      </dsp:txXfrm>
    </dsp:sp>
    <dsp:sp modelId="{00676DB6-F2AA-4611-BB09-F1E90F68C032}">
      <dsp:nvSpPr>
        <dsp:cNvPr id="0" name=""/>
        <dsp:cNvSpPr/>
      </dsp:nvSpPr>
      <dsp:spPr>
        <a:xfrm rot="20700000">
          <a:off x="1700231" y="123985"/>
          <a:ext cx="1103347" cy="1103347"/>
        </a:xfrm>
        <a:prstGeom prst="gear6">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endParaRPr lang="nn-NO" sz="3700" kern="1200" dirty="0"/>
        </a:p>
      </dsp:txBody>
      <dsp:txXfrm rot="-20700000">
        <a:off x="1942228" y="365982"/>
        <a:ext cx="619354" cy="619354"/>
      </dsp:txXfrm>
    </dsp:sp>
    <dsp:sp modelId="{CA2994D9-9060-4D25-8330-DBE7F0F7D32D}">
      <dsp:nvSpPr>
        <dsp:cNvPr id="0" name=""/>
        <dsp:cNvSpPr/>
      </dsp:nvSpPr>
      <dsp:spPr>
        <a:xfrm>
          <a:off x="1836823" y="1041342"/>
          <a:ext cx="1981935" cy="1981935"/>
        </a:xfrm>
        <a:prstGeom prst="circularArrow">
          <a:avLst>
            <a:gd name="adj1" fmla="val 4687"/>
            <a:gd name="adj2" fmla="val 299029"/>
            <a:gd name="adj3" fmla="val 2470615"/>
            <a:gd name="adj4" fmla="val 15963143"/>
            <a:gd name="adj5" fmla="val 5469"/>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C6AB94CE-CDDC-4B4C-8F57-BABF7EA546FA}">
      <dsp:nvSpPr>
        <dsp:cNvPr id="0" name=""/>
        <dsp:cNvSpPr/>
      </dsp:nvSpPr>
      <dsp:spPr>
        <a:xfrm>
          <a:off x="870070" y="657634"/>
          <a:ext cx="1439999" cy="1439999"/>
        </a:xfrm>
        <a:prstGeom prst="leftCircularArrow">
          <a:avLst>
            <a:gd name="adj1" fmla="val 6452"/>
            <a:gd name="adj2" fmla="val 429999"/>
            <a:gd name="adj3" fmla="val 10489124"/>
            <a:gd name="adj4" fmla="val 14837806"/>
            <a:gd name="adj5" fmla="val 7527"/>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9D6D244E-F8DB-4FE6-8CDE-442E80AC3ED1}">
      <dsp:nvSpPr>
        <dsp:cNvPr id="0" name=""/>
        <dsp:cNvSpPr/>
      </dsp:nvSpPr>
      <dsp:spPr>
        <a:xfrm>
          <a:off x="1445015" y="-111770"/>
          <a:ext cx="1552609" cy="1552609"/>
        </a:xfrm>
        <a:prstGeom prst="circularArrow">
          <a:avLst>
            <a:gd name="adj1" fmla="val 5984"/>
            <a:gd name="adj2" fmla="val 394124"/>
            <a:gd name="adj3" fmla="val 13313824"/>
            <a:gd name="adj4" fmla="val 10508221"/>
            <a:gd name="adj5" fmla="val 6981"/>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C4843-035B-4984-9BD9-C5E3A21FEFD6}">
      <dsp:nvSpPr>
        <dsp:cNvPr id="0" name=""/>
        <dsp:cNvSpPr/>
      </dsp:nvSpPr>
      <dsp:spPr>
        <a:xfrm>
          <a:off x="3220829" y="1993106"/>
          <a:ext cx="2436018" cy="2436018"/>
        </a:xfrm>
        <a:prstGeom prst="gear9">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n-NO" sz="1500" kern="1200" dirty="0"/>
            <a:t>Arbeid</a:t>
          </a:r>
        </a:p>
      </dsp:txBody>
      <dsp:txXfrm>
        <a:off x="3710577" y="2563732"/>
        <a:ext cx="1456522" cy="1252163"/>
      </dsp:txXfrm>
    </dsp:sp>
    <dsp:sp modelId="{CA394E10-6025-4B98-B49B-0693E9E3A73A}">
      <dsp:nvSpPr>
        <dsp:cNvPr id="0" name=""/>
        <dsp:cNvSpPr/>
      </dsp:nvSpPr>
      <dsp:spPr>
        <a:xfrm>
          <a:off x="1797492" y="1417320"/>
          <a:ext cx="1771650" cy="1771650"/>
        </a:xfrm>
        <a:prstGeom prst="gear6">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n-NO" sz="1500" kern="1200" dirty="0"/>
            <a:t>Bustad</a:t>
          </a:r>
        </a:p>
      </dsp:txBody>
      <dsp:txXfrm>
        <a:off x="2243510" y="1866034"/>
        <a:ext cx="879614" cy="874222"/>
      </dsp:txXfrm>
    </dsp:sp>
    <dsp:sp modelId="{00676DB6-F2AA-4611-BB09-F1E90F68C032}">
      <dsp:nvSpPr>
        <dsp:cNvPr id="0" name=""/>
        <dsp:cNvSpPr/>
      </dsp:nvSpPr>
      <dsp:spPr>
        <a:xfrm rot="20700000">
          <a:off x="2789797" y="195062"/>
          <a:ext cx="1735855" cy="1735855"/>
        </a:xfrm>
        <a:prstGeom prst="gear6">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nn-NO" sz="1500" kern="1200" dirty="0"/>
            <a:t>Samferdsel</a:t>
          </a:r>
        </a:p>
      </dsp:txBody>
      <dsp:txXfrm rot="-20700000">
        <a:off x="3170521" y="575786"/>
        <a:ext cx="974407" cy="974407"/>
      </dsp:txXfrm>
    </dsp:sp>
    <dsp:sp modelId="{CA2994D9-9060-4D25-8330-DBE7F0F7D32D}">
      <dsp:nvSpPr>
        <dsp:cNvPr id="0" name=""/>
        <dsp:cNvSpPr/>
      </dsp:nvSpPr>
      <dsp:spPr>
        <a:xfrm>
          <a:off x="3030081" y="1624045"/>
          <a:ext cx="3118104" cy="3118104"/>
        </a:xfrm>
        <a:prstGeom prst="circularArrow">
          <a:avLst>
            <a:gd name="adj1" fmla="val 4688"/>
            <a:gd name="adj2" fmla="val 299029"/>
            <a:gd name="adj3" fmla="val 2521533"/>
            <a:gd name="adj4" fmla="val 15849763"/>
            <a:gd name="adj5" fmla="val 5469"/>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C6AB94CE-CDDC-4B4C-8F57-BABF7EA546FA}">
      <dsp:nvSpPr>
        <dsp:cNvPr id="0" name=""/>
        <dsp:cNvSpPr/>
      </dsp:nvSpPr>
      <dsp:spPr>
        <a:xfrm>
          <a:off x="1483736" y="1024313"/>
          <a:ext cx="2265497" cy="2265497"/>
        </a:xfrm>
        <a:prstGeom prst="leftCircularArrow">
          <a:avLst>
            <a:gd name="adj1" fmla="val 6452"/>
            <a:gd name="adj2" fmla="val 429999"/>
            <a:gd name="adj3" fmla="val 10489124"/>
            <a:gd name="adj4" fmla="val 14837806"/>
            <a:gd name="adj5" fmla="val 7527"/>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9D6D244E-F8DB-4FE6-8CDE-442E80AC3ED1}">
      <dsp:nvSpPr>
        <dsp:cNvPr id="0" name=""/>
        <dsp:cNvSpPr/>
      </dsp:nvSpPr>
      <dsp:spPr>
        <a:xfrm>
          <a:off x="2388276" y="-186163"/>
          <a:ext cx="2442662" cy="2442662"/>
        </a:xfrm>
        <a:prstGeom prst="circularArrow">
          <a:avLst>
            <a:gd name="adj1" fmla="val 5984"/>
            <a:gd name="adj2" fmla="val 394124"/>
            <a:gd name="adj3" fmla="val 13313824"/>
            <a:gd name="adj4" fmla="val 10508221"/>
            <a:gd name="adj5" fmla="val 6981"/>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F30F36-E2C6-4C0B-2406-684054C47C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a:extLst>
              <a:ext uri="{FF2B5EF4-FFF2-40B4-BE49-F238E27FC236}">
                <a16:creationId xmlns:a16="http://schemas.microsoft.com/office/drawing/2014/main" id="{D6B7A788-7D8B-F24E-9C7F-DAEDEC7427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79668-3B33-4DAF-9191-9A0DC307CA98}" type="datetimeFigureOut">
              <a:rPr lang="nb-NO" smtClean="0"/>
              <a:t>20.02.2024</a:t>
            </a:fld>
            <a:endParaRPr lang="nb-NO"/>
          </a:p>
        </p:txBody>
      </p:sp>
      <p:sp>
        <p:nvSpPr>
          <p:cNvPr id="4" name="Footer Placeholder 3">
            <a:extLst>
              <a:ext uri="{FF2B5EF4-FFF2-40B4-BE49-F238E27FC236}">
                <a16:creationId xmlns:a16="http://schemas.microsoft.com/office/drawing/2014/main" id="{3982D12D-4B56-C4BA-3536-CE76DECE98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a:extLst>
              <a:ext uri="{FF2B5EF4-FFF2-40B4-BE49-F238E27FC236}">
                <a16:creationId xmlns:a16="http://schemas.microsoft.com/office/drawing/2014/main" id="{80F574F8-5881-C125-AEA9-846C1C4805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03DF3E-07CD-4C97-BAF1-A431AD5B097F}" type="slidenum">
              <a:rPr lang="nb-NO" smtClean="0"/>
              <a:t>‹#›</a:t>
            </a:fld>
            <a:endParaRPr lang="nb-NO"/>
          </a:p>
        </p:txBody>
      </p:sp>
    </p:spTree>
    <p:extLst>
      <p:ext uri="{BB962C8B-B14F-4D97-AF65-F5344CB8AC3E}">
        <p14:creationId xmlns:p14="http://schemas.microsoft.com/office/powerpoint/2010/main" val="2786716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Nova Light" panose="020B0304020202020204" pitchFamily="34" charset="0"/>
              </a:defRPr>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Nova Light" panose="020B0304020202020204" pitchFamily="34" charset="0"/>
              </a:defRPr>
            </a:lvl1pPr>
          </a:lstStyle>
          <a:p>
            <a:fld id="{85812C3D-CC1D-473D-8A86-84CCE069908B}" type="datetimeFigureOut">
              <a:rPr lang="nb-NO" smtClean="0"/>
              <a:pPr/>
              <a:t>20.02.2024</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Nova Light" panose="020B0304020202020204" pitchFamily="34" charset="0"/>
              </a:defRPr>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Nova Light" panose="020B0304020202020204" pitchFamily="34" charset="0"/>
              </a:defRPr>
            </a:lvl1pPr>
          </a:lstStyle>
          <a:p>
            <a:fld id="{157F0FF1-1195-4206-90BD-662038F1F990}" type="slidenum">
              <a:rPr lang="nb-NO" smtClean="0"/>
              <a:pPr/>
              <a:t>‹#›</a:t>
            </a:fld>
            <a:endParaRPr lang="nb-NO"/>
          </a:p>
        </p:txBody>
      </p:sp>
    </p:spTree>
    <p:extLst>
      <p:ext uri="{BB962C8B-B14F-4D97-AF65-F5344CB8AC3E}">
        <p14:creationId xmlns:p14="http://schemas.microsoft.com/office/powerpoint/2010/main" val="286978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Nova Light" panose="020B03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Nova Light" panose="020B03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Nova Light" panose="020B03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Nova Light" panose="020B03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Nova Light" panose="020B03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157F0FF1-1195-4206-90BD-662038F1F990}" type="slidenum">
              <a:rPr lang="nb-NO" smtClean="0"/>
              <a:pPr/>
              <a:t>1</a:t>
            </a:fld>
            <a:endParaRPr lang="nb-NO"/>
          </a:p>
        </p:txBody>
      </p:sp>
    </p:spTree>
    <p:extLst>
      <p:ext uri="{BB962C8B-B14F-4D97-AF65-F5344CB8AC3E}">
        <p14:creationId xmlns:p14="http://schemas.microsoft.com/office/powerpoint/2010/main" val="2099317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157F0FF1-1195-4206-90BD-662038F1F990}" type="slidenum">
              <a:rPr lang="nb-NO" smtClean="0"/>
              <a:pPr/>
              <a:t>13</a:t>
            </a:fld>
            <a:endParaRPr lang="nb-NO"/>
          </a:p>
        </p:txBody>
      </p:sp>
    </p:spTree>
    <p:extLst>
      <p:ext uri="{BB962C8B-B14F-4D97-AF65-F5344CB8AC3E}">
        <p14:creationId xmlns:p14="http://schemas.microsoft.com/office/powerpoint/2010/main" val="1788181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jpg"/><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jpg"/><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jpg"/><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jpg"/><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ACAD585-F1FA-DA6E-1EC9-10888B8201ED}"/>
              </a:ext>
            </a:extLst>
          </p:cNvPr>
          <p:cNvSpPr>
            <a:spLocks noGrp="1"/>
          </p:cNvSpPr>
          <p:nvPr>
            <p:ph type="pic" sz="quarter" idx="10" hasCustomPrompt="1"/>
          </p:nvPr>
        </p:nvSpPr>
        <p:spPr>
          <a:xfrm>
            <a:off x="0" y="0"/>
            <a:ext cx="12192000" cy="4320834"/>
          </a:xfrm>
          <a:custGeom>
            <a:avLst/>
            <a:gdLst>
              <a:gd name="connsiteX0" fmla="*/ 0 w 12192000"/>
              <a:gd name="connsiteY0" fmla="*/ 0 h 4320834"/>
              <a:gd name="connsiteX1" fmla="*/ 12192000 w 12192000"/>
              <a:gd name="connsiteY1" fmla="*/ 0 h 4320834"/>
              <a:gd name="connsiteX2" fmla="*/ 12192000 w 12192000"/>
              <a:gd name="connsiteY2" fmla="*/ 4320834 h 4320834"/>
              <a:gd name="connsiteX3" fmla="*/ 1418588 w 12192000"/>
              <a:gd name="connsiteY3" fmla="*/ 4320834 h 4320834"/>
              <a:gd name="connsiteX4" fmla="*/ 1072847 w 12192000"/>
              <a:gd name="connsiteY4" fmla="*/ 3975093 h 4320834"/>
              <a:gd name="connsiteX5" fmla="*/ 727106 w 12192000"/>
              <a:gd name="connsiteY5" fmla="*/ 4320834 h 4320834"/>
              <a:gd name="connsiteX6" fmla="*/ 466069 w 12192000"/>
              <a:gd name="connsiteY6" fmla="*/ 4320834 h 4320834"/>
              <a:gd name="connsiteX7" fmla="*/ 0 w 12192000"/>
              <a:gd name="connsiteY7" fmla="*/ 4320834 h 432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320834">
                <a:moveTo>
                  <a:pt x="0" y="0"/>
                </a:moveTo>
                <a:lnTo>
                  <a:pt x="12192000" y="0"/>
                </a:lnTo>
                <a:lnTo>
                  <a:pt x="12192000" y="4320834"/>
                </a:lnTo>
                <a:lnTo>
                  <a:pt x="1418588" y="4320834"/>
                </a:lnTo>
                <a:lnTo>
                  <a:pt x="1072847" y="3975093"/>
                </a:lnTo>
                <a:lnTo>
                  <a:pt x="727106" y="4320834"/>
                </a:lnTo>
                <a:lnTo>
                  <a:pt x="466069" y="4320834"/>
                </a:lnTo>
                <a:lnTo>
                  <a:pt x="0" y="4320834"/>
                </a:lnTo>
                <a:close/>
              </a:path>
            </a:pathLst>
          </a:custGeom>
          <a:blipFill dpi="0" rotWithShape="1">
            <a:blip r:embed="rId2"/>
            <a:srcRect/>
            <a:stretch>
              <a:fillRect/>
            </a:stretch>
          </a:blipFill>
        </p:spPr>
        <p:txBody>
          <a:bodyPr wrap="square" lIns="0" tIns="0" rIns="0" bIns="0">
            <a:noAutofit/>
          </a:bodyPr>
          <a:lstStyle>
            <a:lvl1pPr marL="0" indent="0" algn="ctr">
              <a:lnSpc>
                <a:spcPct val="100000"/>
              </a:lnSpc>
              <a:spcBef>
                <a:spcPts val="0"/>
              </a:spcBef>
              <a:buNone/>
              <a:defRPr sz="1200" i="0">
                <a:solidFill>
                  <a:schemeClr val="tx1"/>
                </a:solidFill>
                <a:latin typeface="+mn-lt"/>
                <a:cs typeface="Arial" panose="020B0604020202020204" pitchFamily="34" charset="0"/>
              </a:defRPr>
            </a:lvl1pPr>
          </a:lstStyle>
          <a:p>
            <a:r>
              <a:rPr lang="en-US" dirty="0"/>
              <a:t>Click to add picture</a:t>
            </a:r>
            <a:endParaRPr lang="nb-NO" dirty="0"/>
          </a:p>
        </p:txBody>
      </p:sp>
      <p:sp>
        <p:nvSpPr>
          <p:cNvPr id="19" name="Text Placeholder 18">
            <a:extLst>
              <a:ext uri="{FF2B5EF4-FFF2-40B4-BE49-F238E27FC236}">
                <a16:creationId xmlns:a16="http://schemas.microsoft.com/office/drawing/2014/main" id="{29110871-C52D-D1E0-09DC-6542F071B188}"/>
              </a:ext>
            </a:extLst>
          </p:cNvPr>
          <p:cNvSpPr>
            <a:spLocks noGrp="1"/>
          </p:cNvSpPr>
          <p:nvPr userDrawn="1">
            <p:ph type="body" sz="quarter" idx="11" hasCustomPrompt="1"/>
          </p:nvPr>
        </p:nvSpPr>
        <p:spPr>
          <a:xfrm>
            <a:off x="624123" y="4576400"/>
            <a:ext cx="10943756" cy="448477"/>
          </a:xfrm>
          <a:prstGeom prst="rect">
            <a:avLst/>
          </a:prstGeom>
        </p:spPr>
        <p:txBody>
          <a:bodyPr lIns="0" tIns="0" rIns="0" bIns="0" anchor="t" anchorCtr="0"/>
          <a:lstStyle>
            <a:lvl1pPr marL="0" indent="0">
              <a:lnSpc>
                <a:spcPct val="100000"/>
              </a:lnSpc>
              <a:buNone/>
              <a:defRPr sz="2800" b="1">
                <a:latin typeface="Arial Nova" panose="020B0504020202020204" pitchFamily="34" charset="0"/>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This is a front page. Click to add title</a:t>
            </a:r>
          </a:p>
        </p:txBody>
      </p:sp>
      <p:sp>
        <p:nvSpPr>
          <p:cNvPr id="21" name="Text Placeholder 18">
            <a:extLst>
              <a:ext uri="{FF2B5EF4-FFF2-40B4-BE49-F238E27FC236}">
                <a16:creationId xmlns:a16="http://schemas.microsoft.com/office/drawing/2014/main" id="{0BA68A8F-8498-7636-9537-C5D53D2C0E0B}"/>
              </a:ext>
            </a:extLst>
          </p:cNvPr>
          <p:cNvSpPr>
            <a:spLocks noGrp="1"/>
          </p:cNvSpPr>
          <p:nvPr userDrawn="1">
            <p:ph type="body" sz="quarter" idx="12" hasCustomPrompt="1"/>
          </p:nvPr>
        </p:nvSpPr>
        <p:spPr>
          <a:xfrm>
            <a:off x="624123" y="5245285"/>
            <a:ext cx="10943756" cy="281974"/>
          </a:xfrm>
          <a:prstGeom prst="rect">
            <a:avLst/>
          </a:prstGeom>
        </p:spPr>
        <p:txBody>
          <a:bodyPr lIns="0" tIns="0" rIns="0" bIns="0"/>
          <a:lstStyle>
            <a:lvl1pPr marL="0" indent="0">
              <a:lnSpc>
                <a:spcPct val="100000"/>
              </a:lnSpc>
              <a:buNone/>
              <a:defRPr sz="1800" b="0">
                <a:latin typeface="Arial Nova Light" panose="020B0304020202020204" pitchFamily="34" charset="0"/>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Click to add subtitle</a:t>
            </a:r>
          </a:p>
        </p:txBody>
      </p:sp>
      <p:pic>
        <p:nvPicPr>
          <p:cNvPr id="6" name="logo_black" hidden="1">
            <a:extLst>
              <a:ext uri="{FF2B5EF4-FFF2-40B4-BE49-F238E27FC236}">
                <a16:creationId xmlns:a16="http://schemas.microsoft.com/office/drawing/2014/main" id="{467E3552-294C-7409-4C45-6F6D1F575B0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11608" y="6333630"/>
            <a:ext cx="1332259" cy="281974"/>
          </a:xfrm>
          <a:prstGeom prst="rect">
            <a:avLst/>
          </a:prstGeom>
        </p:spPr>
      </p:pic>
      <p:pic>
        <p:nvPicPr>
          <p:cNvPr id="8" name="logo_white" hidden="1">
            <a:extLst>
              <a:ext uri="{FF2B5EF4-FFF2-40B4-BE49-F238E27FC236}">
                <a16:creationId xmlns:a16="http://schemas.microsoft.com/office/drawing/2014/main" id="{CEA0FB92-B436-C8EC-0E48-427EEE903D23}"/>
              </a:ext>
            </a:extLst>
          </p:cNvPr>
          <p:cNvPicPr>
            <a:picLocks noChangeAspect="1"/>
          </p:cNvPicPr>
          <p:nvPr userDrawn="1"/>
        </p:nvPicPr>
        <p:blipFill>
          <a:blip r:embed="rId3" cstate="print">
            <a:lum bright="100000"/>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11608" y="6333630"/>
            <a:ext cx="1332259" cy="281974"/>
          </a:xfrm>
          <a:prstGeom prst="rect">
            <a:avLst/>
          </a:prstGeom>
        </p:spPr>
      </p:pic>
      <p:sp>
        <p:nvSpPr>
          <p:cNvPr id="9" name="addin_background" hidden="1">
            <a:extLst>
              <a:ext uri="{FF2B5EF4-FFF2-40B4-BE49-F238E27FC236}">
                <a16:creationId xmlns:a16="http://schemas.microsoft.com/office/drawing/2014/main" id="{E8345E58-6A76-4366-164C-1AD6E5248AA3}"/>
              </a:ext>
            </a:extLst>
          </p:cNvPr>
          <p:cNvSpPr/>
          <p:nvPr userDrawn="1"/>
        </p:nvSpPr>
        <p:spPr>
          <a:xfrm>
            <a:off x="0" y="-416684"/>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addin_bg</a:t>
            </a:r>
            <a:endParaRPr lang="nb-NO"/>
          </a:p>
        </p:txBody>
      </p:sp>
      <p:sp>
        <p:nvSpPr>
          <p:cNvPr id="10" name="addin_colorlist" hidden="1">
            <a:extLst>
              <a:ext uri="{FF2B5EF4-FFF2-40B4-BE49-F238E27FC236}">
                <a16:creationId xmlns:a16="http://schemas.microsoft.com/office/drawing/2014/main" id="{17FF95DE-362A-40B9-6E20-91426BEEE2FB}"/>
              </a:ext>
            </a:extLst>
          </p:cNvPr>
          <p:cNvSpPr/>
          <p:nvPr userDrawn="1"/>
        </p:nvSpPr>
        <p:spPr>
          <a:xfrm>
            <a:off x="1876425" y="-416684"/>
            <a:ext cx="799147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dirty="0" err="1"/>
              <a:t>divide_white,divide_black,divide_brown,divide_gray</a:t>
            </a:r>
            <a:endParaRPr lang="nb-NO" sz="1000" dirty="0"/>
          </a:p>
        </p:txBody>
      </p:sp>
      <p:sp>
        <p:nvSpPr>
          <p:cNvPr id="11" name="addin_text" hidden="1">
            <a:extLst>
              <a:ext uri="{FF2B5EF4-FFF2-40B4-BE49-F238E27FC236}">
                <a16:creationId xmlns:a16="http://schemas.microsoft.com/office/drawing/2014/main" id="{907FAD54-8E30-B6AF-2A7D-A757FCBB8910}"/>
              </a:ext>
            </a:extLst>
          </p:cNvPr>
          <p:cNvSpPr/>
          <p:nvPr userDrawn="1"/>
        </p:nvSpPr>
        <p:spPr>
          <a:xfrm>
            <a:off x="0" y="-895065"/>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2" name="addin_logo" hidden="1">
            <a:extLst>
              <a:ext uri="{FF2B5EF4-FFF2-40B4-BE49-F238E27FC236}">
                <a16:creationId xmlns:a16="http://schemas.microsoft.com/office/drawing/2014/main" id="{726C2F2A-B546-3FBE-4147-0781DA557FC8}"/>
              </a:ext>
            </a:extLst>
          </p:cNvPr>
          <p:cNvSpPr/>
          <p:nvPr userDrawn="1"/>
        </p:nvSpPr>
        <p:spPr>
          <a:xfrm>
            <a:off x="1876425" y="-895065"/>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2" name="Plassholder for bunntekst 8">
            <a:extLst>
              <a:ext uri="{FF2B5EF4-FFF2-40B4-BE49-F238E27FC236}">
                <a16:creationId xmlns:a16="http://schemas.microsoft.com/office/drawing/2014/main" id="{94022E67-0F34-0FD7-FE3E-EC8060E6EDEB}"/>
              </a:ext>
            </a:extLst>
          </p:cNvPr>
          <p:cNvSpPr>
            <a:spLocks noGrp="1"/>
          </p:cNvSpPr>
          <p:nvPr>
            <p:ph type="ftr" sz="quarter" idx="3"/>
          </p:nvPr>
        </p:nvSpPr>
        <p:spPr>
          <a:xfrm>
            <a:off x="677041" y="-73034"/>
            <a:ext cx="4396423"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
        <p:nvSpPr>
          <p:cNvPr id="3" name="Plassholder for lysbildenummer 9">
            <a:extLst>
              <a:ext uri="{FF2B5EF4-FFF2-40B4-BE49-F238E27FC236}">
                <a16:creationId xmlns:a16="http://schemas.microsoft.com/office/drawing/2014/main" id="{E340D11B-96D8-2770-59B9-765B2E3EAD28}"/>
              </a:ext>
            </a:extLst>
          </p:cNvPr>
          <p:cNvSpPr>
            <a:spLocks noGrp="1"/>
          </p:cNvSpPr>
          <p:nvPr>
            <p:ph type="sldNum" sz="quarter" idx="4"/>
          </p:nvPr>
        </p:nvSpPr>
        <p:spPr>
          <a:xfrm>
            <a:off x="5270502" y="-73035"/>
            <a:ext cx="717550" cy="15389"/>
          </a:xfrm>
          <a:prstGeom prst="rect">
            <a:avLst/>
          </a:prstGeom>
        </p:spPr>
        <p:txBody>
          <a:bodyPr lIns="0" tIns="0" rIns="0" bIns="0" anchor="ctr" anchorCtr="0">
            <a:spAutoFit/>
          </a:bodyPr>
          <a:lstStyle>
            <a:lvl1pPr algn="ctr">
              <a:lnSpc>
                <a:spcPct val="100000"/>
              </a:lnSpc>
              <a:defRPr sz="100">
                <a:solidFill>
                  <a:schemeClr val="bg1">
                    <a:lumMod val="50000"/>
                  </a:schemeClr>
                </a:solidFill>
                <a:latin typeface="Arial Nova" panose="020B0504020202020204" pitchFamily="34" charset="0"/>
              </a:defRPr>
            </a:lvl1pPr>
          </a:lstStyle>
          <a:p>
            <a:fld id="{89D42EC4-6C4F-4400-8115-C07B9A8D6F82}" type="slidenum">
              <a:rPr lang="nb-NO" smtClean="0"/>
              <a:pPr/>
              <a:t>‹#›</a:t>
            </a:fld>
            <a:endParaRPr lang="nb-NO"/>
          </a:p>
        </p:txBody>
      </p:sp>
      <p:sp>
        <p:nvSpPr>
          <p:cNvPr id="4" name="Plassholder for dato 1">
            <a:extLst>
              <a:ext uri="{FF2B5EF4-FFF2-40B4-BE49-F238E27FC236}">
                <a16:creationId xmlns:a16="http://schemas.microsoft.com/office/drawing/2014/main" id="{71762953-D7F5-A532-0A78-4AE2E3E51090}"/>
              </a:ext>
            </a:extLst>
          </p:cNvPr>
          <p:cNvSpPr>
            <a:spLocks noGrp="1"/>
          </p:cNvSpPr>
          <p:nvPr>
            <p:ph type="dt" sz="half" idx="2"/>
          </p:nvPr>
        </p:nvSpPr>
        <p:spPr>
          <a:xfrm>
            <a:off x="0" y="-73034"/>
            <a:ext cx="628548"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pic>
        <p:nvPicPr>
          <p:cNvPr id="14" name="Grafikk 8">
            <a:extLst>
              <a:ext uri="{FF2B5EF4-FFF2-40B4-BE49-F238E27FC236}">
                <a16:creationId xmlns:a16="http://schemas.microsoft.com/office/drawing/2014/main" id="{F8155D6D-648C-26D7-8E2F-8575D8458D84}"/>
              </a:ext>
            </a:extLst>
          </p:cNvPr>
          <p:cNvPicPr>
            <a:picLocks noChangeAspect="1"/>
          </p:cNvPicPr>
          <p:nvPr userDrawn="1"/>
        </p:nvPicPr>
        <p:blipFill>
          <a:blip r:embed="rId3" cstate="print">
            <a:lum bright="-100000"/>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11607" y="6333630"/>
            <a:ext cx="1332259" cy="281974"/>
          </a:xfrm>
          <a:prstGeom prst="rect">
            <a:avLst/>
          </a:prstGeom>
        </p:spPr>
      </p:pic>
      <p:sp>
        <p:nvSpPr>
          <p:cNvPr id="13" name="TextBox 12">
            <a:extLst>
              <a:ext uri="{FF2B5EF4-FFF2-40B4-BE49-F238E27FC236}">
                <a16:creationId xmlns:a16="http://schemas.microsoft.com/office/drawing/2014/main" id="{3B6FF239-04DB-E4C4-5321-DACE6F5279C2}"/>
              </a:ext>
            </a:extLst>
          </p:cNvPr>
          <p:cNvSpPr txBox="1"/>
          <p:nvPr userDrawn="1"/>
        </p:nvSpPr>
        <p:spPr>
          <a:xfrm>
            <a:off x="624124" y="6380417"/>
            <a:ext cx="7312252" cy="215444"/>
          </a:xfrm>
          <a:prstGeom prst="rect">
            <a:avLst/>
          </a:prstGeom>
          <a:noFill/>
        </p:spPr>
        <p:txBody>
          <a:bodyPr wrap="square" lIns="0" tIns="0" rIns="0" bIns="0">
            <a:spAutoFit/>
          </a:bodyPr>
          <a:lstStyle/>
          <a:p>
            <a:r>
              <a:rPr lang="en-GB" sz="700" dirty="0">
                <a:solidFill>
                  <a:schemeClr val="bg1">
                    <a:lumMod val="50000"/>
                  </a:schemeClr>
                </a:solidFill>
                <a:effectLst/>
                <a:latin typeface="+mn-lt"/>
                <a:ea typeface="Calibri" panose="020F0502020204030204" pitchFamily="34" charset="0"/>
              </a:rPr>
              <a:t>This document has been prepared by Norconsult ASA as part of the assignment that the document relates to. The copyright of this document is owned by Norconsult ASA. The document may only be used for the purpose described in the assignment agreement and must not be copied or made available in any other way or to a greater extent than necessary for the stated purpose.</a:t>
            </a:r>
            <a:endParaRPr lang="nb-NO" sz="700" dirty="0">
              <a:solidFill>
                <a:schemeClr val="bg1">
                  <a:lumMod val="50000"/>
                </a:schemeClr>
              </a:solidFill>
              <a:effectLst/>
              <a:latin typeface="+mn-lt"/>
              <a:ea typeface="Calibri" panose="020F0502020204030204" pitchFamily="34" charset="0"/>
            </a:endParaRPr>
          </a:p>
        </p:txBody>
      </p:sp>
    </p:spTree>
    <p:extLst>
      <p:ext uri="{BB962C8B-B14F-4D97-AF65-F5344CB8AC3E}">
        <p14:creationId xmlns:p14="http://schemas.microsoft.com/office/powerpoint/2010/main" val="39890656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_blue">
    <p:bg>
      <p:bgPr>
        <a:solidFill>
          <a:srgbClr val="8FD4D5"/>
        </a:solidFill>
        <a:effectLst/>
      </p:bgPr>
    </p:bg>
    <p:spTree>
      <p:nvGrpSpPr>
        <p:cNvPr id="1" name=""/>
        <p:cNvGrpSpPr/>
        <p:nvPr/>
      </p:nvGrpSpPr>
      <p:grpSpPr>
        <a:xfrm>
          <a:off x="0" y="0"/>
          <a:ext cx="0" cy="0"/>
          <a:chOff x="0" y="0"/>
          <a:chExt cx="0" cy="0"/>
        </a:xfrm>
      </p:grpSpPr>
      <p:sp>
        <p:nvSpPr>
          <p:cNvPr id="5" name="addin_background" hidden="1">
            <a:extLst>
              <a:ext uri="{FF2B5EF4-FFF2-40B4-BE49-F238E27FC236}">
                <a16:creationId xmlns:a16="http://schemas.microsoft.com/office/drawing/2014/main" id="{69CD46F9-6546-2040-74CB-19529F0D54B3}"/>
              </a:ext>
            </a:extLst>
          </p:cNvPr>
          <p:cNvSpPr/>
          <p:nvPr userDrawn="1"/>
        </p:nvSpPr>
        <p:spPr>
          <a:xfrm>
            <a:off x="0" y="-416684"/>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addin_bg</a:t>
            </a:r>
            <a:endParaRPr lang="nb-NO"/>
          </a:p>
        </p:txBody>
      </p:sp>
      <p:sp>
        <p:nvSpPr>
          <p:cNvPr id="7" name="addin_colorlist" hidden="1">
            <a:extLst>
              <a:ext uri="{FF2B5EF4-FFF2-40B4-BE49-F238E27FC236}">
                <a16:creationId xmlns:a16="http://schemas.microsoft.com/office/drawing/2014/main" id="{14BB39BA-E71E-710F-E5E7-04F983217A27}"/>
              </a:ext>
            </a:extLst>
          </p:cNvPr>
          <p:cNvSpPr/>
          <p:nvPr userDrawn="1"/>
        </p:nvSpPr>
        <p:spPr>
          <a:xfrm>
            <a:off x="1876425" y="-416684"/>
            <a:ext cx="799147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a:t>divide_white,divide_black,divide_brown,divide_lightblue,divide_lightgreen,divide_gray</a:t>
            </a:r>
          </a:p>
        </p:txBody>
      </p:sp>
      <p:sp>
        <p:nvSpPr>
          <p:cNvPr id="8" name="addin_text" hidden="1">
            <a:extLst>
              <a:ext uri="{FF2B5EF4-FFF2-40B4-BE49-F238E27FC236}">
                <a16:creationId xmlns:a16="http://schemas.microsoft.com/office/drawing/2014/main" id="{0B734374-119E-52F0-AC91-CDFC87D12591}"/>
              </a:ext>
            </a:extLst>
          </p:cNvPr>
          <p:cNvSpPr/>
          <p:nvPr userDrawn="1"/>
        </p:nvSpPr>
        <p:spPr>
          <a:xfrm>
            <a:off x="0" y="-895065"/>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9" name="addin_logo" hidden="1">
            <a:extLst>
              <a:ext uri="{FF2B5EF4-FFF2-40B4-BE49-F238E27FC236}">
                <a16:creationId xmlns:a16="http://schemas.microsoft.com/office/drawing/2014/main" id="{BCFA4441-F8F0-F5E9-55CD-0C539C0500AB}"/>
              </a:ext>
            </a:extLst>
          </p:cNvPr>
          <p:cNvSpPr/>
          <p:nvPr userDrawn="1"/>
        </p:nvSpPr>
        <p:spPr>
          <a:xfrm>
            <a:off x="1876425" y="-895065"/>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12" name="logo_black" hidden="1">
            <a:extLst>
              <a:ext uri="{FF2B5EF4-FFF2-40B4-BE49-F238E27FC236}">
                <a16:creationId xmlns:a16="http://schemas.microsoft.com/office/drawing/2014/main" id="{E3FA7BF0-9377-1D08-67F9-429671DE01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031" y="6333630"/>
            <a:ext cx="1332259" cy="281974"/>
          </a:xfrm>
          <a:prstGeom prst="rect">
            <a:avLst/>
          </a:prstGeom>
        </p:spPr>
      </p:pic>
      <p:pic>
        <p:nvPicPr>
          <p:cNvPr id="14" name="logo_white" hidden="1">
            <a:extLst>
              <a:ext uri="{FF2B5EF4-FFF2-40B4-BE49-F238E27FC236}">
                <a16:creationId xmlns:a16="http://schemas.microsoft.com/office/drawing/2014/main" id="{18A4ABC4-45D6-4A6A-7E3F-19759190554C}"/>
              </a:ext>
            </a:extLst>
          </p:cNvPr>
          <p:cNvPicPr>
            <a:picLocks noChangeAspect="1"/>
          </p:cNvPicPr>
          <p:nvPr userDrawn="1"/>
        </p:nvPicPr>
        <p:blipFill>
          <a:blip r:embed="rId2" cstate="print">
            <a:lum bright="100000"/>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3030" y="6333630"/>
            <a:ext cx="1332259" cy="281974"/>
          </a:xfrm>
          <a:prstGeom prst="rect">
            <a:avLst/>
          </a:prstGeom>
        </p:spPr>
      </p:pic>
      <p:sp>
        <p:nvSpPr>
          <p:cNvPr id="6" name="Plassholder for bunntekst 8">
            <a:extLst>
              <a:ext uri="{FF2B5EF4-FFF2-40B4-BE49-F238E27FC236}">
                <a16:creationId xmlns:a16="http://schemas.microsoft.com/office/drawing/2014/main" id="{D435F7DA-CF24-C350-FD89-8348CAAD7585}"/>
              </a:ext>
            </a:extLst>
          </p:cNvPr>
          <p:cNvSpPr>
            <a:spLocks noGrp="1"/>
          </p:cNvSpPr>
          <p:nvPr>
            <p:ph type="ftr" sz="quarter" idx="3"/>
          </p:nvPr>
        </p:nvSpPr>
        <p:spPr>
          <a:xfrm>
            <a:off x="677041" y="-73034"/>
            <a:ext cx="4396423"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
        <p:nvSpPr>
          <p:cNvPr id="10" name="Plassholder for lysbildenummer 9">
            <a:extLst>
              <a:ext uri="{FF2B5EF4-FFF2-40B4-BE49-F238E27FC236}">
                <a16:creationId xmlns:a16="http://schemas.microsoft.com/office/drawing/2014/main" id="{9DE73662-7E65-3E8F-4D7C-D4ED166E001E}"/>
              </a:ext>
            </a:extLst>
          </p:cNvPr>
          <p:cNvSpPr>
            <a:spLocks noGrp="1"/>
          </p:cNvSpPr>
          <p:nvPr>
            <p:ph type="sldNum" sz="quarter" idx="4"/>
          </p:nvPr>
        </p:nvSpPr>
        <p:spPr>
          <a:xfrm>
            <a:off x="5270502" y="-73035"/>
            <a:ext cx="717550" cy="15389"/>
          </a:xfrm>
          <a:prstGeom prst="rect">
            <a:avLst/>
          </a:prstGeom>
        </p:spPr>
        <p:txBody>
          <a:bodyPr lIns="0" tIns="0" rIns="0" bIns="0" anchor="ctr" anchorCtr="0">
            <a:spAutoFit/>
          </a:bodyPr>
          <a:lstStyle>
            <a:lvl1pPr algn="ctr">
              <a:lnSpc>
                <a:spcPct val="100000"/>
              </a:lnSpc>
              <a:defRPr sz="100">
                <a:solidFill>
                  <a:schemeClr val="bg1">
                    <a:lumMod val="50000"/>
                  </a:schemeClr>
                </a:solidFill>
                <a:latin typeface="Arial Nova" panose="020B0504020202020204" pitchFamily="34" charset="0"/>
              </a:defRPr>
            </a:lvl1pPr>
          </a:lstStyle>
          <a:p>
            <a:fld id="{89D42EC4-6C4F-4400-8115-C07B9A8D6F82}" type="slidenum">
              <a:rPr lang="nb-NO" smtClean="0"/>
              <a:pPr/>
              <a:t>‹#›</a:t>
            </a:fld>
            <a:endParaRPr lang="nb-NO"/>
          </a:p>
        </p:txBody>
      </p:sp>
      <p:sp>
        <p:nvSpPr>
          <p:cNvPr id="15" name="Plassholder for dato 1">
            <a:extLst>
              <a:ext uri="{FF2B5EF4-FFF2-40B4-BE49-F238E27FC236}">
                <a16:creationId xmlns:a16="http://schemas.microsoft.com/office/drawing/2014/main" id="{69C9E7C9-5276-2713-2714-03AD40924452}"/>
              </a:ext>
            </a:extLst>
          </p:cNvPr>
          <p:cNvSpPr>
            <a:spLocks noGrp="1"/>
          </p:cNvSpPr>
          <p:nvPr>
            <p:ph type="dt" sz="half" idx="2"/>
          </p:nvPr>
        </p:nvSpPr>
        <p:spPr>
          <a:xfrm>
            <a:off x="0" y="-73034"/>
            <a:ext cx="628548"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pic>
        <p:nvPicPr>
          <p:cNvPr id="4" name="Grafikk 8">
            <a:extLst>
              <a:ext uri="{FF2B5EF4-FFF2-40B4-BE49-F238E27FC236}">
                <a16:creationId xmlns:a16="http://schemas.microsoft.com/office/drawing/2014/main" id="{BA5A24E3-B7FC-0D70-43D6-BBD60AEAF710}"/>
              </a:ext>
            </a:extLst>
          </p:cNvPr>
          <p:cNvPicPr>
            <a:picLocks noChangeAspect="1"/>
          </p:cNvPicPr>
          <p:nvPr userDrawn="1"/>
        </p:nvPicPr>
        <p:blipFill>
          <a:blip r:embed="rId5" cstate="print">
            <a:lum bright="-100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63031" y="6332903"/>
            <a:ext cx="1332259" cy="281974"/>
          </a:xfrm>
          <a:prstGeom prst="rect">
            <a:avLst/>
          </a:prstGeom>
        </p:spPr>
      </p:pic>
      <p:sp>
        <p:nvSpPr>
          <p:cNvPr id="13" name="Text Placeholder 18">
            <a:extLst>
              <a:ext uri="{FF2B5EF4-FFF2-40B4-BE49-F238E27FC236}">
                <a16:creationId xmlns:a16="http://schemas.microsoft.com/office/drawing/2014/main" id="{0D7E34E0-6EA0-6904-4F0D-85D3D3BDF616}"/>
              </a:ext>
            </a:extLst>
          </p:cNvPr>
          <p:cNvSpPr>
            <a:spLocks noGrp="1"/>
          </p:cNvSpPr>
          <p:nvPr>
            <p:ph type="body" sz="quarter" idx="11" hasCustomPrompt="1"/>
          </p:nvPr>
        </p:nvSpPr>
        <p:spPr>
          <a:xfrm>
            <a:off x="463031" y="1603823"/>
            <a:ext cx="3815803" cy="861774"/>
          </a:xfrm>
          <a:prstGeom prst="rect">
            <a:avLst/>
          </a:prstGeom>
        </p:spPr>
        <p:txBody>
          <a:bodyPr lIns="0" tIns="0" rIns="0" bIns="0" anchor="ctr" anchorCtr="0">
            <a:noAutofit/>
          </a:bodyPr>
          <a:lstStyle>
            <a:lvl1pPr marL="0" indent="0">
              <a:lnSpc>
                <a:spcPct val="100000"/>
              </a:lnSpc>
              <a:buNone/>
              <a:defRPr sz="2800" b="1">
                <a:solidFill>
                  <a:schemeClr val="tx1"/>
                </a:solidFill>
                <a:latin typeface="Arial Nova" panose="020B0504020202020204" pitchFamily="34" charset="0"/>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This is a divider. Click to add title</a:t>
            </a:r>
          </a:p>
        </p:txBody>
      </p:sp>
      <p:sp>
        <p:nvSpPr>
          <p:cNvPr id="16" name="Text Placeholder 18">
            <a:extLst>
              <a:ext uri="{FF2B5EF4-FFF2-40B4-BE49-F238E27FC236}">
                <a16:creationId xmlns:a16="http://schemas.microsoft.com/office/drawing/2014/main" id="{C6E57BCD-B8C2-634A-426F-C41CD9CA042A}"/>
              </a:ext>
            </a:extLst>
          </p:cNvPr>
          <p:cNvSpPr>
            <a:spLocks noGrp="1"/>
          </p:cNvSpPr>
          <p:nvPr>
            <p:ph type="body" sz="quarter" idx="12" hasCustomPrompt="1"/>
          </p:nvPr>
        </p:nvSpPr>
        <p:spPr>
          <a:xfrm>
            <a:off x="463031" y="2756396"/>
            <a:ext cx="3815803" cy="1863954"/>
          </a:xfrm>
          <a:prstGeom prst="rect">
            <a:avLst/>
          </a:prstGeom>
        </p:spPr>
        <p:txBody>
          <a:bodyPr lIns="0" tIns="0" rIns="0" bIns="0"/>
          <a:lstStyle>
            <a:lvl1pPr marL="0" indent="0">
              <a:lnSpc>
                <a:spcPct val="100000"/>
              </a:lnSpc>
              <a:buNone/>
              <a:defRPr sz="1800" b="0">
                <a:latin typeface="+mn-lt"/>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a:t>Click to add subtitle</a:t>
            </a:r>
          </a:p>
        </p:txBody>
      </p:sp>
      <p:sp>
        <p:nvSpPr>
          <p:cNvPr id="3" name="Picture Placeholder 3">
            <a:extLst>
              <a:ext uri="{FF2B5EF4-FFF2-40B4-BE49-F238E27FC236}">
                <a16:creationId xmlns:a16="http://schemas.microsoft.com/office/drawing/2014/main" id="{6CC2AC15-CC64-7D25-CD8C-306CDE85741D}"/>
              </a:ext>
            </a:extLst>
          </p:cNvPr>
          <p:cNvSpPr>
            <a:spLocks noGrp="1"/>
          </p:cNvSpPr>
          <p:nvPr>
            <p:ph type="pic" sz="quarter" idx="10" hasCustomPrompt="1"/>
          </p:nvPr>
        </p:nvSpPr>
        <p:spPr>
          <a:xfrm>
            <a:off x="4741863" y="0"/>
            <a:ext cx="7450137" cy="6858000"/>
          </a:xfrm>
          <a:custGeom>
            <a:avLst/>
            <a:gdLst>
              <a:gd name="connsiteX0" fmla="*/ 0 w 7450137"/>
              <a:gd name="connsiteY0" fmla="*/ 0 h 6858000"/>
              <a:gd name="connsiteX1" fmla="*/ 7450137 w 7450137"/>
              <a:gd name="connsiteY1" fmla="*/ 0 h 6858000"/>
              <a:gd name="connsiteX2" fmla="*/ 7450137 w 7450137"/>
              <a:gd name="connsiteY2" fmla="*/ 6858000 h 6858000"/>
              <a:gd name="connsiteX3" fmla="*/ 0 w 7450137"/>
              <a:gd name="connsiteY3" fmla="*/ 6858000 h 6858000"/>
              <a:gd name="connsiteX4" fmla="*/ 0 w 7450137"/>
              <a:gd name="connsiteY4" fmla="*/ 2412949 h 6858000"/>
              <a:gd name="connsiteX5" fmla="*/ 375113 w 7450137"/>
              <a:gd name="connsiteY5" fmla="*/ 2037837 h 6858000"/>
              <a:gd name="connsiteX6" fmla="*/ 1 w 7450137"/>
              <a:gd name="connsiteY6" fmla="*/ 1662725 h 6858000"/>
              <a:gd name="connsiteX7" fmla="*/ 1 w 7450137"/>
              <a:gd name="connsiteY7" fmla="*/ 1560302 h 6858000"/>
              <a:gd name="connsiteX8" fmla="*/ 0 w 7450137"/>
              <a:gd name="connsiteY8" fmla="*/ 15603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0137" h="6858000">
                <a:moveTo>
                  <a:pt x="0" y="0"/>
                </a:moveTo>
                <a:lnTo>
                  <a:pt x="7450137" y="0"/>
                </a:lnTo>
                <a:lnTo>
                  <a:pt x="7450137" y="6858000"/>
                </a:lnTo>
                <a:lnTo>
                  <a:pt x="0" y="6858000"/>
                </a:lnTo>
                <a:lnTo>
                  <a:pt x="0" y="2412949"/>
                </a:lnTo>
                <a:lnTo>
                  <a:pt x="375113" y="2037837"/>
                </a:lnTo>
                <a:lnTo>
                  <a:pt x="1" y="1662725"/>
                </a:lnTo>
                <a:lnTo>
                  <a:pt x="1" y="1560302"/>
                </a:lnTo>
                <a:lnTo>
                  <a:pt x="0" y="1560303"/>
                </a:lnTo>
                <a:close/>
              </a:path>
            </a:pathLst>
          </a:custGeom>
          <a:blipFill dpi="0" rotWithShape="1">
            <a:blip r:embed="rId7"/>
            <a:srcRect/>
            <a:stretch>
              <a:fillRect/>
            </a:stretch>
          </a:blipFill>
        </p:spPr>
        <p:txBody>
          <a:bodyPr wrap="square" lIns="0" tIns="0" rIns="0" bIns="0">
            <a:noAutofit/>
          </a:bodyPr>
          <a:lstStyle>
            <a:lvl1pPr marL="0" indent="0" algn="ctr">
              <a:lnSpc>
                <a:spcPct val="100000"/>
              </a:lnSpc>
              <a:buNone/>
              <a:defRPr sz="1200">
                <a:solidFill>
                  <a:schemeClr val="tx1"/>
                </a:solidFill>
                <a:latin typeface="+mn-lt"/>
                <a:cs typeface="Arial" panose="020B0604020202020204" pitchFamily="34" charset="0"/>
              </a:defRPr>
            </a:lvl1pPr>
          </a:lstStyle>
          <a:p>
            <a:r>
              <a:rPr lang="en-US" dirty="0"/>
              <a:t>Click to add picture</a:t>
            </a:r>
            <a:endParaRPr lang="nb-NO" dirty="0"/>
          </a:p>
        </p:txBody>
      </p:sp>
    </p:spTree>
    <p:extLst>
      <p:ext uri="{BB962C8B-B14F-4D97-AF65-F5344CB8AC3E}">
        <p14:creationId xmlns:p14="http://schemas.microsoft.com/office/powerpoint/2010/main" val="194767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EFE888F-F2E7-4973-7824-529F9A750290}"/>
              </a:ext>
            </a:extLst>
          </p:cNvPr>
          <p:cNvSpPr>
            <a:spLocks noGrp="1"/>
          </p:cNvSpPr>
          <p:nvPr>
            <p:ph sz="quarter" idx="21" hasCustomPrompt="1"/>
          </p:nvPr>
        </p:nvSpPr>
        <p:spPr>
          <a:xfrm>
            <a:off x="466723" y="1283300"/>
            <a:ext cx="11256748" cy="4587168"/>
          </a:xfrm>
          <a:prstGeom prst="rect">
            <a:avLst/>
          </a:prstGeom>
        </p:spPr>
        <p:txBody>
          <a:bodyPr lIns="0" tIns="0" rIns="0" bIns="0"/>
          <a:lstStyle>
            <a:lvl1pPr marL="180000" indent="-180000">
              <a:lnSpc>
                <a:spcPct val="100000"/>
              </a:lnSpc>
              <a:buFont typeface="Wingdings 3" panose="05040102010807070707" pitchFamily="18" charset="2"/>
              <a:buChar char=""/>
              <a:defRPr sz="1100">
                <a:latin typeface="Arial Nova Light" panose="020B0304020202020204" pitchFamily="34" charset="0"/>
              </a:defRPr>
            </a:lvl1pPr>
            <a:lvl2pPr marL="360000" indent="-180000">
              <a:lnSpc>
                <a:spcPct val="100000"/>
              </a:lnSpc>
              <a:buFont typeface="Wingdings 3" panose="05040102010807070707" pitchFamily="18" charset="2"/>
              <a:buChar char=""/>
              <a:defRPr sz="1100">
                <a:latin typeface="Arial Nova Light" panose="020B0304020202020204" pitchFamily="34" charset="0"/>
              </a:defRPr>
            </a:lvl2pPr>
            <a:lvl3pPr marL="540000" indent="-180000">
              <a:lnSpc>
                <a:spcPct val="100000"/>
              </a:lnSpc>
              <a:buFont typeface="Wingdings 3" panose="05040102010807070707" pitchFamily="18" charset="2"/>
              <a:buChar char=""/>
              <a:defRPr sz="1100">
                <a:latin typeface="Arial Nova Light" panose="020B0304020202020204" pitchFamily="34" charset="0"/>
              </a:defRPr>
            </a:lvl3pPr>
            <a:lvl4pPr marL="720000" indent="-180000">
              <a:lnSpc>
                <a:spcPct val="100000"/>
              </a:lnSpc>
              <a:buFont typeface="Wingdings 3" panose="05040102010807070707" pitchFamily="18" charset="2"/>
              <a:buChar char=""/>
              <a:defRPr sz="1100">
                <a:latin typeface="Arial Nova Light" panose="020B0304020202020204" pitchFamily="34" charset="0"/>
              </a:defRPr>
            </a:lvl4pPr>
            <a:lvl5pPr marL="900000" indent="-180000">
              <a:lnSpc>
                <a:spcPct val="100000"/>
              </a:lnSpc>
              <a:buFont typeface="Wingdings 3" panose="05040102010807070707" pitchFamily="18" charset="2"/>
              <a:buChar char=""/>
              <a:defRPr sz="1100">
                <a:latin typeface="Arial Nova Light" panose="020B0304020202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8" name="Text Placeholder 18">
            <a:extLst>
              <a:ext uri="{FF2B5EF4-FFF2-40B4-BE49-F238E27FC236}">
                <a16:creationId xmlns:a16="http://schemas.microsoft.com/office/drawing/2014/main" id="{B7E3C23D-8CF7-1921-7AE0-34FA3F00446A}"/>
              </a:ext>
            </a:extLst>
          </p:cNvPr>
          <p:cNvSpPr>
            <a:spLocks noGrp="1"/>
          </p:cNvSpPr>
          <p:nvPr>
            <p:ph type="body" sz="quarter" idx="11" hasCustomPrompt="1"/>
          </p:nvPr>
        </p:nvSpPr>
        <p:spPr>
          <a:xfrm>
            <a:off x="466722" y="597030"/>
            <a:ext cx="11256752" cy="568536"/>
          </a:xfrm>
          <a:prstGeom prst="rect">
            <a:avLst/>
          </a:prstGeom>
        </p:spPr>
        <p:txBody>
          <a:bodyPr lIns="0" tIns="0" rIns="0" bIns="0" anchor="t" anchorCtr="0">
            <a:normAutofit/>
          </a:bodyPr>
          <a:lstStyle>
            <a:lvl1pPr marL="0" indent="0">
              <a:lnSpc>
                <a:spcPct val="100000"/>
              </a:lnSpc>
              <a:spcBef>
                <a:spcPts val="0"/>
              </a:spcBef>
              <a:buNone/>
              <a:defRPr sz="1800" b="1">
                <a:latin typeface="Arial Nova" panose="020B0504020202020204" pitchFamily="34" charset="0"/>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Click to add title</a:t>
            </a:r>
          </a:p>
        </p:txBody>
      </p:sp>
      <p:sp>
        <p:nvSpPr>
          <p:cNvPr id="4" name="Plassholder for bunntekst 8">
            <a:extLst>
              <a:ext uri="{FF2B5EF4-FFF2-40B4-BE49-F238E27FC236}">
                <a16:creationId xmlns:a16="http://schemas.microsoft.com/office/drawing/2014/main" id="{DC879638-3CF1-5B6A-3DD5-55186CFD5D3D}"/>
              </a:ext>
            </a:extLst>
          </p:cNvPr>
          <p:cNvSpPr>
            <a:spLocks noGrp="1"/>
          </p:cNvSpPr>
          <p:nvPr>
            <p:ph type="ftr" sz="quarter" idx="3"/>
          </p:nvPr>
        </p:nvSpPr>
        <p:spPr>
          <a:xfrm>
            <a:off x="1143764" y="6416631"/>
            <a:ext cx="4396423"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a:p>
        </p:txBody>
      </p:sp>
      <p:sp>
        <p:nvSpPr>
          <p:cNvPr id="5" name="Plassholder for lysbildenummer 9">
            <a:extLst>
              <a:ext uri="{FF2B5EF4-FFF2-40B4-BE49-F238E27FC236}">
                <a16:creationId xmlns:a16="http://schemas.microsoft.com/office/drawing/2014/main" id="{339B26B7-FB89-4D35-5FD5-E6AE92552858}"/>
              </a:ext>
            </a:extLst>
          </p:cNvPr>
          <p:cNvSpPr>
            <a:spLocks noGrp="1"/>
          </p:cNvSpPr>
          <p:nvPr>
            <p:ph type="sldNum" sz="quarter" idx="4"/>
          </p:nvPr>
        </p:nvSpPr>
        <p:spPr>
          <a:xfrm>
            <a:off x="5918200" y="6416629"/>
            <a:ext cx="355600" cy="136569"/>
          </a:xfrm>
          <a:prstGeom prst="rect">
            <a:avLst/>
          </a:prstGeom>
        </p:spPr>
        <p:txBody>
          <a:bodyPr lIns="0" tIns="0" rIns="0" bIns="0" anchor="ctr" anchorCtr="0"/>
          <a:lstStyle>
            <a:lvl1pPr algn="ctr">
              <a:lnSpc>
                <a:spcPct val="100000"/>
              </a:lnSpc>
              <a:defRPr sz="800">
                <a:solidFill>
                  <a:schemeClr val="bg1">
                    <a:lumMod val="50000"/>
                  </a:schemeClr>
                </a:solidFill>
                <a:latin typeface="+mn-lt"/>
              </a:defRPr>
            </a:lvl1pPr>
          </a:lstStyle>
          <a:p>
            <a:fld id="{89D42EC4-6C4F-4400-8115-C07B9A8D6F82}" type="slidenum">
              <a:rPr lang="nb-NO" smtClean="0"/>
              <a:pPr/>
              <a:t>‹#›</a:t>
            </a:fld>
            <a:endParaRPr lang="nb-NO"/>
          </a:p>
        </p:txBody>
      </p:sp>
      <p:sp>
        <p:nvSpPr>
          <p:cNvPr id="6" name="Plassholder for dato 1">
            <a:extLst>
              <a:ext uri="{FF2B5EF4-FFF2-40B4-BE49-F238E27FC236}">
                <a16:creationId xmlns:a16="http://schemas.microsoft.com/office/drawing/2014/main" id="{56870EB3-22CD-9940-E2D4-B4ED11B1474C}"/>
              </a:ext>
            </a:extLst>
          </p:cNvPr>
          <p:cNvSpPr>
            <a:spLocks noGrp="1"/>
          </p:cNvSpPr>
          <p:nvPr>
            <p:ph type="dt" sz="half" idx="2"/>
          </p:nvPr>
        </p:nvSpPr>
        <p:spPr>
          <a:xfrm>
            <a:off x="466723" y="6416631"/>
            <a:ext cx="628548"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a:p>
        </p:txBody>
      </p:sp>
    </p:spTree>
    <p:extLst>
      <p:ext uri="{BB962C8B-B14F-4D97-AF65-F5344CB8AC3E}">
        <p14:creationId xmlns:p14="http://schemas.microsoft.com/office/powerpoint/2010/main" val="3409775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w/ subtitle">
    <p:spTree>
      <p:nvGrpSpPr>
        <p:cNvPr id="1" name=""/>
        <p:cNvGrpSpPr/>
        <p:nvPr/>
      </p:nvGrpSpPr>
      <p:grpSpPr>
        <a:xfrm>
          <a:off x="0" y="0"/>
          <a:ext cx="0" cy="0"/>
          <a:chOff x="0" y="0"/>
          <a:chExt cx="0" cy="0"/>
        </a:xfrm>
      </p:grpSpPr>
      <p:sp>
        <p:nvSpPr>
          <p:cNvPr id="2" name="Text Placeholder 18">
            <a:extLst>
              <a:ext uri="{FF2B5EF4-FFF2-40B4-BE49-F238E27FC236}">
                <a16:creationId xmlns:a16="http://schemas.microsoft.com/office/drawing/2014/main" id="{9483F9F0-FC94-06C7-B53F-05967372A026}"/>
              </a:ext>
            </a:extLst>
          </p:cNvPr>
          <p:cNvSpPr>
            <a:spLocks noGrp="1"/>
          </p:cNvSpPr>
          <p:nvPr>
            <p:ph type="body" sz="quarter" idx="17" hasCustomPrompt="1"/>
          </p:nvPr>
        </p:nvSpPr>
        <p:spPr>
          <a:xfrm>
            <a:off x="466725" y="1035156"/>
            <a:ext cx="11256748" cy="281974"/>
          </a:xfrm>
          <a:prstGeom prst="rect">
            <a:avLst/>
          </a:prstGeom>
        </p:spPr>
        <p:txBody>
          <a:bodyPr lIns="0" tIns="36000" rIns="0" bIns="0" anchor="t" anchorCtr="0">
            <a:noAutofit/>
          </a:bodyPr>
          <a:lstStyle>
            <a:lvl1pPr marL="0" indent="0">
              <a:lnSpc>
                <a:spcPct val="100000"/>
              </a:lnSpc>
              <a:spcBef>
                <a:spcPts val="0"/>
              </a:spcBef>
              <a:buNone/>
              <a:defRPr sz="1300" b="1">
                <a:solidFill>
                  <a:schemeClr val="tx1"/>
                </a:solidFill>
                <a:latin typeface="+mj-lt"/>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Click to add subtitle. Max 1 line</a:t>
            </a:r>
          </a:p>
        </p:txBody>
      </p:sp>
      <p:sp>
        <p:nvSpPr>
          <p:cNvPr id="12" name="Text Placeholder 18">
            <a:extLst>
              <a:ext uri="{FF2B5EF4-FFF2-40B4-BE49-F238E27FC236}">
                <a16:creationId xmlns:a16="http://schemas.microsoft.com/office/drawing/2014/main" id="{219D5543-09CF-FDD0-5157-9F45BF5D2303}"/>
              </a:ext>
            </a:extLst>
          </p:cNvPr>
          <p:cNvSpPr>
            <a:spLocks noGrp="1"/>
          </p:cNvSpPr>
          <p:nvPr>
            <p:ph type="body" sz="quarter" idx="11" hasCustomPrompt="1"/>
          </p:nvPr>
        </p:nvSpPr>
        <p:spPr>
          <a:xfrm>
            <a:off x="466722" y="597030"/>
            <a:ext cx="11256752" cy="313446"/>
          </a:xfrm>
          <a:prstGeom prst="rect">
            <a:avLst/>
          </a:prstGeom>
        </p:spPr>
        <p:txBody>
          <a:bodyPr lIns="0" tIns="0" rIns="0" bIns="0" anchor="t" anchorCtr="0">
            <a:normAutofit/>
          </a:bodyPr>
          <a:lstStyle>
            <a:lvl1pPr marL="0" indent="0">
              <a:lnSpc>
                <a:spcPct val="100000"/>
              </a:lnSpc>
              <a:spcBef>
                <a:spcPts val="0"/>
              </a:spcBef>
              <a:buNone/>
              <a:defRPr sz="1800" b="1">
                <a:latin typeface="Arial Nova" panose="020B0504020202020204" pitchFamily="34" charset="0"/>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Click to add title. Max 1 line</a:t>
            </a:r>
          </a:p>
        </p:txBody>
      </p:sp>
      <p:sp>
        <p:nvSpPr>
          <p:cNvPr id="8" name="Content Placeholder 2">
            <a:extLst>
              <a:ext uri="{FF2B5EF4-FFF2-40B4-BE49-F238E27FC236}">
                <a16:creationId xmlns:a16="http://schemas.microsoft.com/office/drawing/2014/main" id="{F2EE26F2-8F05-82E2-A1FC-DEEA93E7FDF5}"/>
              </a:ext>
            </a:extLst>
          </p:cNvPr>
          <p:cNvSpPr>
            <a:spLocks noGrp="1"/>
          </p:cNvSpPr>
          <p:nvPr>
            <p:ph sz="quarter" idx="22" hasCustomPrompt="1"/>
          </p:nvPr>
        </p:nvSpPr>
        <p:spPr>
          <a:xfrm>
            <a:off x="466723" y="1441810"/>
            <a:ext cx="11256748" cy="4428658"/>
          </a:xfrm>
          <a:prstGeom prst="rect">
            <a:avLst/>
          </a:prstGeom>
        </p:spPr>
        <p:txBody>
          <a:bodyPr lIns="0" tIns="0" rIns="0" bIns="0"/>
          <a:lstStyle>
            <a:lvl1pPr marL="180000" indent="-180000">
              <a:lnSpc>
                <a:spcPct val="100000"/>
              </a:lnSpc>
              <a:buFont typeface="Wingdings 3" panose="05040102010807070707" pitchFamily="18" charset="2"/>
              <a:buChar char=""/>
              <a:defRPr sz="1100">
                <a:latin typeface="Arial Nova Light" panose="020B0304020202020204" pitchFamily="34" charset="0"/>
              </a:defRPr>
            </a:lvl1pPr>
            <a:lvl2pPr marL="360000" indent="-180000">
              <a:lnSpc>
                <a:spcPct val="100000"/>
              </a:lnSpc>
              <a:buFont typeface="Wingdings 3" panose="05040102010807070707" pitchFamily="18" charset="2"/>
              <a:buChar char=""/>
              <a:defRPr sz="1100">
                <a:latin typeface="Arial Nova Light" panose="020B0304020202020204" pitchFamily="34" charset="0"/>
              </a:defRPr>
            </a:lvl2pPr>
            <a:lvl3pPr marL="540000" indent="-180000">
              <a:lnSpc>
                <a:spcPct val="100000"/>
              </a:lnSpc>
              <a:buFont typeface="Wingdings 3" panose="05040102010807070707" pitchFamily="18" charset="2"/>
              <a:buChar char=""/>
              <a:defRPr sz="1100">
                <a:latin typeface="Arial Nova Light" panose="020B0304020202020204" pitchFamily="34" charset="0"/>
              </a:defRPr>
            </a:lvl3pPr>
            <a:lvl4pPr marL="720000" indent="-180000">
              <a:lnSpc>
                <a:spcPct val="100000"/>
              </a:lnSpc>
              <a:buFont typeface="Wingdings 3" panose="05040102010807070707" pitchFamily="18" charset="2"/>
              <a:buChar char=""/>
              <a:defRPr sz="1100">
                <a:latin typeface="Arial Nova Light" panose="020B0304020202020204" pitchFamily="34" charset="0"/>
              </a:defRPr>
            </a:lvl4pPr>
            <a:lvl5pPr marL="900000" indent="-180000">
              <a:lnSpc>
                <a:spcPct val="100000"/>
              </a:lnSpc>
              <a:buFont typeface="Wingdings 3" panose="05040102010807070707" pitchFamily="18" charset="2"/>
              <a:buChar char=""/>
              <a:defRPr sz="1100">
                <a:latin typeface="Arial Nova Light" panose="020B0304020202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3" name="Plassholder for bunntekst 8">
            <a:extLst>
              <a:ext uri="{FF2B5EF4-FFF2-40B4-BE49-F238E27FC236}">
                <a16:creationId xmlns:a16="http://schemas.microsoft.com/office/drawing/2014/main" id="{3BE59F4B-ADC5-2C85-4E6C-28BF633FA45D}"/>
              </a:ext>
            </a:extLst>
          </p:cNvPr>
          <p:cNvSpPr>
            <a:spLocks noGrp="1"/>
          </p:cNvSpPr>
          <p:nvPr>
            <p:ph type="ftr" sz="quarter" idx="3"/>
          </p:nvPr>
        </p:nvSpPr>
        <p:spPr>
          <a:xfrm>
            <a:off x="1143764" y="6416631"/>
            <a:ext cx="4396423"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a:p>
        </p:txBody>
      </p:sp>
      <p:sp>
        <p:nvSpPr>
          <p:cNvPr id="5" name="Plassholder for lysbildenummer 9">
            <a:extLst>
              <a:ext uri="{FF2B5EF4-FFF2-40B4-BE49-F238E27FC236}">
                <a16:creationId xmlns:a16="http://schemas.microsoft.com/office/drawing/2014/main" id="{0FB30B17-5EAD-C5E0-3778-7857892243FB}"/>
              </a:ext>
            </a:extLst>
          </p:cNvPr>
          <p:cNvSpPr>
            <a:spLocks noGrp="1"/>
          </p:cNvSpPr>
          <p:nvPr>
            <p:ph type="sldNum" sz="quarter" idx="4"/>
          </p:nvPr>
        </p:nvSpPr>
        <p:spPr>
          <a:xfrm>
            <a:off x="5918200" y="6416629"/>
            <a:ext cx="355600" cy="136569"/>
          </a:xfrm>
          <a:prstGeom prst="rect">
            <a:avLst/>
          </a:prstGeom>
        </p:spPr>
        <p:txBody>
          <a:bodyPr lIns="0" tIns="0" rIns="0" bIns="0" anchor="ctr" anchorCtr="0"/>
          <a:lstStyle>
            <a:lvl1pPr algn="ctr">
              <a:lnSpc>
                <a:spcPct val="100000"/>
              </a:lnSpc>
              <a:defRPr sz="800">
                <a:solidFill>
                  <a:schemeClr val="bg1">
                    <a:lumMod val="50000"/>
                  </a:schemeClr>
                </a:solidFill>
                <a:latin typeface="+mn-lt"/>
              </a:defRPr>
            </a:lvl1pPr>
          </a:lstStyle>
          <a:p>
            <a:fld id="{89D42EC4-6C4F-4400-8115-C07B9A8D6F82}" type="slidenum">
              <a:rPr lang="nb-NO" smtClean="0"/>
              <a:pPr/>
              <a:t>‹#›</a:t>
            </a:fld>
            <a:endParaRPr lang="nb-NO"/>
          </a:p>
        </p:txBody>
      </p:sp>
      <p:sp>
        <p:nvSpPr>
          <p:cNvPr id="6" name="Plassholder for dato 1">
            <a:extLst>
              <a:ext uri="{FF2B5EF4-FFF2-40B4-BE49-F238E27FC236}">
                <a16:creationId xmlns:a16="http://schemas.microsoft.com/office/drawing/2014/main" id="{9844E235-FD76-F6DC-A664-33E5B0349657}"/>
              </a:ext>
            </a:extLst>
          </p:cNvPr>
          <p:cNvSpPr>
            <a:spLocks noGrp="1"/>
          </p:cNvSpPr>
          <p:nvPr>
            <p:ph type="dt" sz="half" idx="2"/>
          </p:nvPr>
        </p:nvSpPr>
        <p:spPr>
          <a:xfrm>
            <a:off x="466723" y="6416631"/>
            <a:ext cx="628548"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a:p>
        </p:txBody>
      </p:sp>
    </p:spTree>
    <p:extLst>
      <p:ext uri="{BB962C8B-B14F-4D97-AF65-F5344CB8AC3E}">
        <p14:creationId xmlns:p14="http://schemas.microsoft.com/office/powerpoint/2010/main" val="4286069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258A89-1B2B-416B-73AE-2A3A5F1D3C52}"/>
              </a:ext>
            </a:extLst>
          </p:cNvPr>
          <p:cNvSpPr>
            <a:spLocks noGrp="1"/>
          </p:cNvSpPr>
          <p:nvPr>
            <p:ph sz="quarter" idx="21" hasCustomPrompt="1"/>
          </p:nvPr>
        </p:nvSpPr>
        <p:spPr>
          <a:xfrm>
            <a:off x="466722" y="1283300"/>
            <a:ext cx="5395013" cy="4587167"/>
          </a:xfrm>
          <a:prstGeom prst="rect">
            <a:avLst/>
          </a:prstGeom>
        </p:spPr>
        <p:txBody>
          <a:bodyPr lIns="0" tIns="0" rIns="0" bIns="0"/>
          <a:lstStyle>
            <a:lvl1pPr marL="180000" indent="-180000">
              <a:lnSpc>
                <a:spcPct val="100000"/>
              </a:lnSpc>
              <a:spcBef>
                <a:spcPts val="600"/>
              </a:spcBef>
              <a:buFont typeface="Wingdings 3" panose="05040102010807070707" pitchFamily="18" charset="2"/>
              <a:buChar char=""/>
              <a:defRPr sz="1100">
                <a:latin typeface="+mn-lt"/>
              </a:defRPr>
            </a:lvl1pPr>
            <a:lvl2pPr marL="360000" indent="-180000">
              <a:lnSpc>
                <a:spcPct val="100000"/>
              </a:lnSpc>
              <a:spcBef>
                <a:spcPts val="600"/>
              </a:spcBef>
              <a:buFont typeface="Wingdings 3" panose="05040102010807070707" pitchFamily="18" charset="2"/>
              <a:buChar char=""/>
              <a:defRPr sz="1100">
                <a:latin typeface="+mn-lt"/>
              </a:defRPr>
            </a:lvl2pPr>
            <a:lvl3pPr marL="540000" indent="-180000">
              <a:lnSpc>
                <a:spcPct val="100000"/>
              </a:lnSpc>
              <a:spcBef>
                <a:spcPts val="600"/>
              </a:spcBef>
              <a:buFont typeface="Wingdings 3" panose="05040102010807070707" pitchFamily="18" charset="2"/>
              <a:buChar char=""/>
              <a:defRPr sz="1100">
                <a:latin typeface="+mn-lt"/>
              </a:defRPr>
            </a:lvl3pPr>
            <a:lvl4pPr marL="720000" indent="-180000">
              <a:lnSpc>
                <a:spcPct val="100000"/>
              </a:lnSpc>
              <a:spcBef>
                <a:spcPts val="600"/>
              </a:spcBef>
              <a:buFont typeface="Wingdings 3" panose="05040102010807070707" pitchFamily="18" charset="2"/>
              <a:buChar char=""/>
              <a:defRPr sz="1100">
                <a:latin typeface="+mn-lt"/>
              </a:defRPr>
            </a:lvl4pPr>
            <a:lvl5pPr marL="900000" indent="-180000">
              <a:lnSpc>
                <a:spcPct val="100000"/>
              </a:lnSpc>
              <a:spcBef>
                <a:spcPts val="600"/>
              </a:spcBef>
              <a:buFont typeface="Wingdings 3" panose="05040102010807070707" pitchFamily="18" charset="2"/>
              <a:buChar char=""/>
              <a:defRPr sz="1100">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 name="Content Placeholder 2">
            <a:extLst>
              <a:ext uri="{FF2B5EF4-FFF2-40B4-BE49-F238E27FC236}">
                <a16:creationId xmlns:a16="http://schemas.microsoft.com/office/drawing/2014/main" id="{942BD22E-B468-942C-3B8E-ECB3EA8E7599}"/>
              </a:ext>
            </a:extLst>
          </p:cNvPr>
          <p:cNvSpPr>
            <a:spLocks noGrp="1"/>
          </p:cNvSpPr>
          <p:nvPr>
            <p:ph sz="quarter" idx="22" hasCustomPrompt="1"/>
          </p:nvPr>
        </p:nvSpPr>
        <p:spPr>
          <a:xfrm>
            <a:off x="6328461" y="1283300"/>
            <a:ext cx="5395013" cy="4587167"/>
          </a:xfrm>
          <a:prstGeom prst="rect">
            <a:avLst/>
          </a:prstGeom>
        </p:spPr>
        <p:txBody>
          <a:bodyPr lIns="0" tIns="0" rIns="0" bIns="0"/>
          <a:lstStyle>
            <a:lvl1pPr marL="180000" indent="-180000">
              <a:lnSpc>
                <a:spcPct val="100000"/>
              </a:lnSpc>
              <a:spcBef>
                <a:spcPts val="600"/>
              </a:spcBef>
              <a:buFont typeface="Wingdings 3" panose="05040102010807070707" pitchFamily="18" charset="2"/>
              <a:buChar char=""/>
              <a:defRPr sz="1100">
                <a:latin typeface="+mn-lt"/>
              </a:defRPr>
            </a:lvl1pPr>
            <a:lvl2pPr marL="360000" indent="-180000">
              <a:lnSpc>
                <a:spcPct val="100000"/>
              </a:lnSpc>
              <a:spcBef>
                <a:spcPts val="600"/>
              </a:spcBef>
              <a:buFont typeface="Wingdings 3" panose="05040102010807070707" pitchFamily="18" charset="2"/>
              <a:buChar char=""/>
              <a:defRPr sz="1100">
                <a:latin typeface="+mn-lt"/>
              </a:defRPr>
            </a:lvl2pPr>
            <a:lvl3pPr marL="540000" indent="-180000">
              <a:lnSpc>
                <a:spcPct val="100000"/>
              </a:lnSpc>
              <a:spcBef>
                <a:spcPts val="600"/>
              </a:spcBef>
              <a:buFont typeface="Wingdings 3" panose="05040102010807070707" pitchFamily="18" charset="2"/>
              <a:buChar char=""/>
              <a:defRPr sz="1100">
                <a:latin typeface="+mn-lt"/>
              </a:defRPr>
            </a:lvl3pPr>
            <a:lvl4pPr marL="720000" indent="-180000">
              <a:lnSpc>
                <a:spcPct val="100000"/>
              </a:lnSpc>
              <a:spcBef>
                <a:spcPts val="600"/>
              </a:spcBef>
              <a:buFont typeface="Wingdings 3" panose="05040102010807070707" pitchFamily="18" charset="2"/>
              <a:buChar char=""/>
              <a:defRPr sz="1100">
                <a:latin typeface="+mn-lt"/>
              </a:defRPr>
            </a:lvl4pPr>
            <a:lvl5pPr marL="900000" indent="-180000">
              <a:lnSpc>
                <a:spcPct val="100000"/>
              </a:lnSpc>
              <a:spcBef>
                <a:spcPts val="600"/>
              </a:spcBef>
              <a:buFont typeface="Wingdings 3" panose="05040102010807070707" pitchFamily="18" charset="2"/>
              <a:buChar char=""/>
              <a:defRPr sz="1100">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8" name="Text Placeholder 18">
            <a:extLst>
              <a:ext uri="{FF2B5EF4-FFF2-40B4-BE49-F238E27FC236}">
                <a16:creationId xmlns:a16="http://schemas.microsoft.com/office/drawing/2014/main" id="{667317EA-8ADA-28DC-34DD-1200CB6FCDC2}"/>
              </a:ext>
            </a:extLst>
          </p:cNvPr>
          <p:cNvSpPr>
            <a:spLocks noGrp="1"/>
          </p:cNvSpPr>
          <p:nvPr>
            <p:ph type="body" sz="quarter" idx="11" hasCustomPrompt="1"/>
          </p:nvPr>
        </p:nvSpPr>
        <p:spPr>
          <a:xfrm>
            <a:off x="466722" y="597030"/>
            <a:ext cx="11256752" cy="568534"/>
          </a:xfrm>
          <a:prstGeom prst="rect">
            <a:avLst/>
          </a:prstGeom>
        </p:spPr>
        <p:txBody>
          <a:bodyPr lIns="0" tIns="0" rIns="0" bIns="0" anchor="t" anchorCtr="0">
            <a:normAutofit/>
          </a:bodyPr>
          <a:lstStyle>
            <a:lvl1pPr marL="0" indent="0">
              <a:lnSpc>
                <a:spcPct val="100000"/>
              </a:lnSpc>
              <a:spcBef>
                <a:spcPts val="0"/>
              </a:spcBef>
              <a:buNone/>
              <a:defRPr sz="1800" b="1">
                <a:latin typeface="Arial Nova" panose="020B0504020202020204" pitchFamily="34" charset="0"/>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Click to add title</a:t>
            </a:r>
          </a:p>
        </p:txBody>
      </p:sp>
      <p:sp>
        <p:nvSpPr>
          <p:cNvPr id="5" name="Plassholder for bunntekst 8">
            <a:extLst>
              <a:ext uri="{FF2B5EF4-FFF2-40B4-BE49-F238E27FC236}">
                <a16:creationId xmlns:a16="http://schemas.microsoft.com/office/drawing/2014/main" id="{0EEF47D9-DC3C-E932-531A-CDBA2AECE6AC}"/>
              </a:ext>
            </a:extLst>
          </p:cNvPr>
          <p:cNvSpPr>
            <a:spLocks noGrp="1"/>
          </p:cNvSpPr>
          <p:nvPr>
            <p:ph type="ftr" sz="quarter" idx="3"/>
          </p:nvPr>
        </p:nvSpPr>
        <p:spPr>
          <a:xfrm>
            <a:off x="1143764" y="6416631"/>
            <a:ext cx="4396423"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a:p>
        </p:txBody>
      </p:sp>
      <p:sp>
        <p:nvSpPr>
          <p:cNvPr id="6" name="Plassholder for lysbildenummer 9">
            <a:extLst>
              <a:ext uri="{FF2B5EF4-FFF2-40B4-BE49-F238E27FC236}">
                <a16:creationId xmlns:a16="http://schemas.microsoft.com/office/drawing/2014/main" id="{563FFA7A-CFA8-0C8A-793E-B77D28AFCFA3}"/>
              </a:ext>
            </a:extLst>
          </p:cNvPr>
          <p:cNvSpPr>
            <a:spLocks noGrp="1"/>
          </p:cNvSpPr>
          <p:nvPr>
            <p:ph type="sldNum" sz="quarter" idx="4"/>
          </p:nvPr>
        </p:nvSpPr>
        <p:spPr>
          <a:xfrm>
            <a:off x="5918200" y="6416629"/>
            <a:ext cx="355600" cy="136569"/>
          </a:xfrm>
          <a:prstGeom prst="rect">
            <a:avLst/>
          </a:prstGeom>
        </p:spPr>
        <p:txBody>
          <a:bodyPr lIns="0" tIns="0" rIns="0" bIns="0" anchor="ctr" anchorCtr="0"/>
          <a:lstStyle>
            <a:lvl1pPr algn="ctr">
              <a:lnSpc>
                <a:spcPct val="100000"/>
              </a:lnSpc>
              <a:defRPr sz="800">
                <a:solidFill>
                  <a:schemeClr val="bg1">
                    <a:lumMod val="50000"/>
                  </a:schemeClr>
                </a:solidFill>
                <a:latin typeface="+mn-lt"/>
              </a:defRPr>
            </a:lvl1pPr>
          </a:lstStyle>
          <a:p>
            <a:fld id="{89D42EC4-6C4F-4400-8115-C07B9A8D6F82}" type="slidenum">
              <a:rPr lang="nb-NO" smtClean="0"/>
              <a:pPr/>
              <a:t>‹#›</a:t>
            </a:fld>
            <a:endParaRPr lang="nb-NO"/>
          </a:p>
        </p:txBody>
      </p:sp>
      <p:sp>
        <p:nvSpPr>
          <p:cNvPr id="11" name="Plassholder for dato 1">
            <a:extLst>
              <a:ext uri="{FF2B5EF4-FFF2-40B4-BE49-F238E27FC236}">
                <a16:creationId xmlns:a16="http://schemas.microsoft.com/office/drawing/2014/main" id="{24CB5D19-83B0-2BDD-2F33-48640E64716E}"/>
              </a:ext>
            </a:extLst>
          </p:cNvPr>
          <p:cNvSpPr>
            <a:spLocks noGrp="1"/>
          </p:cNvSpPr>
          <p:nvPr>
            <p:ph type="dt" sz="half" idx="2"/>
          </p:nvPr>
        </p:nvSpPr>
        <p:spPr>
          <a:xfrm>
            <a:off x="466723" y="6416631"/>
            <a:ext cx="628548"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a:p>
        </p:txBody>
      </p:sp>
    </p:spTree>
    <p:extLst>
      <p:ext uri="{BB962C8B-B14F-4D97-AF65-F5344CB8AC3E}">
        <p14:creationId xmlns:p14="http://schemas.microsoft.com/office/powerpoint/2010/main" val="1442582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w/ subtitle">
    <p:spTree>
      <p:nvGrpSpPr>
        <p:cNvPr id="1" name=""/>
        <p:cNvGrpSpPr/>
        <p:nvPr/>
      </p:nvGrpSpPr>
      <p:grpSpPr>
        <a:xfrm>
          <a:off x="0" y="0"/>
          <a:ext cx="0" cy="0"/>
          <a:chOff x="0" y="0"/>
          <a:chExt cx="0" cy="0"/>
        </a:xfrm>
      </p:grpSpPr>
      <p:sp>
        <p:nvSpPr>
          <p:cNvPr id="2" name="Text Placeholder 18">
            <a:extLst>
              <a:ext uri="{FF2B5EF4-FFF2-40B4-BE49-F238E27FC236}">
                <a16:creationId xmlns:a16="http://schemas.microsoft.com/office/drawing/2014/main" id="{9483F9F0-FC94-06C7-B53F-05967372A026}"/>
              </a:ext>
            </a:extLst>
          </p:cNvPr>
          <p:cNvSpPr>
            <a:spLocks noGrp="1"/>
          </p:cNvSpPr>
          <p:nvPr>
            <p:ph type="body" sz="quarter" idx="17" hasCustomPrompt="1"/>
          </p:nvPr>
        </p:nvSpPr>
        <p:spPr>
          <a:xfrm>
            <a:off x="466725" y="1035156"/>
            <a:ext cx="11256748" cy="281974"/>
          </a:xfrm>
          <a:prstGeom prst="rect">
            <a:avLst/>
          </a:prstGeom>
        </p:spPr>
        <p:txBody>
          <a:bodyPr lIns="0" tIns="36000" rIns="0" bIns="0" anchor="t" anchorCtr="0">
            <a:noAutofit/>
          </a:bodyPr>
          <a:lstStyle>
            <a:lvl1pPr marL="0" indent="0">
              <a:lnSpc>
                <a:spcPct val="100000"/>
              </a:lnSpc>
              <a:spcBef>
                <a:spcPts val="0"/>
              </a:spcBef>
              <a:buNone/>
              <a:defRPr sz="1300" b="1">
                <a:solidFill>
                  <a:schemeClr val="tx1"/>
                </a:solidFill>
                <a:latin typeface="+mj-lt"/>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Click to add subtitle. Max 1 line</a:t>
            </a:r>
          </a:p>
        </p:txBody>
      </p:sp>
      <p:sp>
        <p:nvSpPr>
          <p:cNvPr id="12" name="Text Placeholder 18">
            <a:extLst>
              <a:ext uri="{FF2B5EF4-FFF2-40B4-BE49-F238E27FC236}">
                <a16:creationId xmlns:a16="http://schemas.microsoft.com/office/drawing/2014/main" id="{219D5543-09CF-FDD0-5157-9F45BF5D2303}"/>
              </a:ext>
            </a:extLst>
          </p:cNvPr>
          <p:cNvSpPr>
            <a:spLocks noGrp="1"/>
          </p:cNvSpPr>
          <p:nvPr>
            <p:ph type="body" sz="quarter" idx="11" hasCustomPrompt="1"/>
          </p:nvPr>
        </p:nvSpPr>
        <p:spPr>
          <a:xfrm>
            <a:off x="466722" y="597030"/>
            <a:ext cx="11256752" cy="313446"/>
          </a:xfrm>
          <a:prstGeom prst="rect">
            <a:avLst/>
          </a:prstGeom>
        </p:spPr>
        <p:txBody>
          <a:bodyPr lIns="0" tIns="0" rIns="0" bIns="0" anchor="t" anchorCtr="0">
            <a:normAutofit/>
          </a:bodyPr>
          <a:lstStyle>
            <a:lvl1pPr marL="0" indent="0">
              <a:lnSpc>
                <a:spcPct val="100000"/>
              </a:lnSpc>
              <a:spcBef>
                <a:spcPts val="0"/>
              </a:spcBef>
              <a:buNone/>
              <a:defRPr sz="1800" b="1">
                <a:latin typeface="Arial Nova" panose="020B0504020202020204" pitchFamily="34" charset="0"/>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Click to add title. Max 1 line</a:t>
            </a:r>
          </a:p>
        </p:txBody>
      </p:sp>
      <p:sp>
        <p:nvSpPr>
          <p:cNvPr id="3" name="Plassholder for bunntekst 8">
            <a:extLst>
              <a:ext uri="{FF2B5EF4-FFF2-40B4-BE49-F238E27FC236}">
                <a16:creationId xmlns:a16="http://schemas.microsoft.com/office/drawing/2014/main" id="{3BE59F4B-ADC5-2C85-4E6C-28BF633FA45D}"/>
              </a:ext>
            </a:extLst>
          </p:cNvPr>
          <p:cNvSpPr>
            <a:spLocks noGrp="1"/>
          </p:cNvSpPr>
          <p:nvPr>
            <p:ph type="ftr" sz="quarter" idx="3"/>
          </p:nvPr>
        </p:nvSpPr>
        <p:spPr>
          <a:xfrm>
            <a:off x="1143764" y="6416631"/>
            <a:ext cx="4396423"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a:p>
        </p:txBody>
      </p:sp>
      <p:sp>
        <p:nvSpPr>
          <p:cNvPr id="5" name="Plassholder for lysbildenummer 9">
            <a:extLst>
              <a:ext uri="{FF2B5EF4-FFF2-40B4-BE49-F238E27FC236}">
                <a16:creationId xmlns:a16="http://schemas.microsoft.com/office/drawing/2014/main" id="{0FB30B17-5EAD-C5E0-3778-7857892243FB}"/>
              </a:ext>
            </a:extLst>
          </p:cNvPr>
          <p:cNvSpPr>
            <a:spLocks noGrp="1"/>
          </p:cNvSpPr>
          <p:nvPr>
            <p:ph type="sldNum" sz="quarter" idx="4"/>
          </p:nvPr>
        </p:nvSpPr>
        <p:spPr>
          <a:xfrm>
            <a:off x="5918200" y="6416629"/>
            <a:ext cx="355600" cy="136569"/>
          </a:xfrm>
          <a:prstGeom prst="rect">
            <a:avLst/>
          </a:prstGeom>
        </p:spPr>
        <p:txBody>
          <a:bodyPr lIns="0" tIns="0" rIns="0" bIns="0" anchor="ctr" anchorCtr="0"/>
          <a:lstStyle>
            <a:lvl1pPr algn="ctr">
              <a:lnSpc>
                <a:spcPct val="100000"/>
              </a:lnSpc>
              <a:defRPr sz="800">
                <a:solidFill>
                  <a:schemeClr val="bg1">
                    <a:lumMod val="50000"/>
                  </a:schemeClr>
                </a:solidFill>
                <a:latin typeface="+mn-lt"/>
              </a:defRPr>
            </a:lvl1pPr>
          </a:lstStyle>
          <a:p>
            <a:fld id="{89D42EC4-6C4F-4400-8115-C07B9A8D6F82}" type="slidenum">
              <a:rPr lang="nb-NO" smtClean="0"/>
              <a:pPr/>
              <a:t>‹#›</a:t>
            </a:fld>
            <a:endParaRPr lang="nb-NO"/>
          </a:p>
        </p:txBody>
      </p:sp>
      <p:sp>
        <p:nvSpPr>
          <p:cNvPr id="6" name="Plassholder for dato 1">
            <a:extLst>
              <a:ext uri="{FF2B5EF4-FFF2-40B4-BE49-F238E27FC236}">
                <a16:creationId xmlns:a16="http://schemas.microsoft.com/office/drawing/2014/main" id="{9844E235-FD76-F6DC-A664-33E5B0349657}"/>
              </a:ext>
            </a:extLst>
          </p:cNvPr>
          <p:cNvSpPr>
            <a:spLocks noGrp="1"/>
          </p:cNvSpPr>
          <p:nvPr>
            <p:ph type="dt" sz="half" idx="2"/>
          </p:nvPr>
        </p:nvSpPr>
        <p:spPr>
          <a:xfrm>
            <a:off x="466723" y="6416631"/>
            <a:ext cx="628548"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a:p>
        </p:txBody>
      </p:sp>
      <p:sp>
        <p:nvSpPr>
          <p:cNvPr id="4" name="Content Placeholder 2">
            <a:extLst>
              <a:ext uri="{FF2B5EF4-FFF2-40B4-BE49-F238E27FC236}">
                <a16:creationId xmlns:a16="http://schemas.microsoft.com/office/drawing/2014/main" id="{F2F8076A-EEDA-28FA-F379-E785664D1631}"/>
              </a:ext>
            </a:extLst>
          </p:cNvPr>
          <p:cNvSpPr>
            <a:spLocks noGrp="1"/>
          </p:cNvSpPr>
          <p:nvPr>
            <p:ph sz="quarter" idx="21" hasCustomPrompt="1"/>
          </p:nvPr>
        </p:nvSpPr>
        <p:spPr>
          <a:xfrm>
            <a:off x="466722" y="1441809"/>
            <a:ext cx="5395013" cy="4428658"/>
          </a:xfrm>
          <a:prstGeom prst="rect">
            <a:avLst/>
          </a:prstGeom>
        </p:spPr>
        <p:txBody>
          <a:bodyPr lIns="0" tIns="0" rIns="0" bIns="0"/>
          <a:lstStyle>
            <a:lvl1pPr marL="180000" indent="-180000">
              <a:lnSpc>
                <a:spcPct val="100000"/>
              </a:lnSpc>
              <a:spcBef>
                <a:spcPts val="600"/>
              </a:spcBef>
              <a:buFont typeface="Wingdings 3" panose="05040102010807070707" pitchFamily="18" charset="2"/>
              <a:buChar char=""/>
              <a:defRPr sz="1100">
                <a:latin typeface="+mn-lt"/>
              </a:defRPr>
            </a:lvl1pPr>
            <a:lvl2pPr marL="360000" indent="-180000">
              <a:lnSpc>
                <a:spcPct val="100000"/>
              </a:lnSpc>
              <a:spcBef>
                <a:spcPts val="600"/>
              </a:spcBef>
              <a:buFont typeface="Wingdings 3" panose="05040102010807070707" pitchFamily="18" charset="2"/>
              <a:buChar char=""/>
              <a:defRPr sz="1100">
                <a:latin typeface="+mn-lt"/>
              </a:defRPr>
            </a:lvl2pPr>
            <a:lvl3pPr marL="540000" indent="-180000">
              <a:lnSpc>
                <a:spcPct val="100000"/>
              </a:lnSpc>
              <a:spcBef>
                <a:spcPts val="600"/>
              </a:spcBef>
              <a:buFont typeface="Wingdings 3" panose="05040102010807070707" pitchFamily="18" charset="2"/>
              <a:buChar char=""/>
              <a:defRPr sz="1100">
                <a:latin typeface="+mn-lt"/>
              </a:defRPr>
            </a:lvl3pPr>
            <a:lvl4pPr marL="720000" indent="-180000">
              <a:lnSpc>
                <a:spcPct val="100000"/>
              </a:lnSpc>
              <a:spcBef>
                <a:spcPts val="600"/>
              </a:spcBef>
              <a:buFont typeface="Wingdings 3" panose="05040102010807070707" pitchFamily="18" charset="2"/>
              <a:buChar char=""/>
              <a:defRPr sz="1100">
                <a:latin typeface="+mn-lt"/>
              </a:defRPr>
            </a:lvl4pPr>
            <a:lvl5pPr marL="900000" indent="-180000">
              <a:lnSpc>
                <a:spcPct val="100000"/>
              </a:lnSpc>
              <a:spcBef>
                <a:spcPts val="600"/>
              </a:spcBef>
              <a:buFont typeface="Wingdings 3" panose="05040102010807070707" pitchFamily="18" charset="2"/>
              <a:buChar char=""/>
              <a:defRPr sz="1100">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7" name="Content Placeholder 2">
            <a:extLst>
              <a:ext uri="{FF2B5EF4-FFF2-40B4-BE49-F238E27FC236}">
                <a16:creationId xmlns:a16="http://schemas.microsoft.com/office/drawing/2014/main" id="{E099B211-3335-07D9-CC46-CA54B9287F5E}"/>
              </a:ext>
            </a:extLst>
          </p:cNvPr>
          <p:cNvSpPr>
            <a:spLocks noGrp="1"/>
          </p:cNvSpPr>
          <p:nvPr>
            <p:ph sz="quarter" idx="23" hasCustomPrompt="1"/>
          </p:nvPr>
        </p:nvSpPr>
        <p:spPr>
          <a:xfrm>
            <a:off x="6328461" y="1441809"/>
            <a:ext cx="5395013" cy="4428658"/>
          </a:xfrm>
          <a:prstGeom prst="rect">
            <a:avLst/>
          </a:prstGeom>
        </p:spPr>
        <p:txBody>
          <a:bodyPr lIns="0" tIns="0" rIns="0" bIns="0"/>
          <a:lstStyle>
            <a:lvl1pPr marL="180000" indent="-180000">
              <a:lnSpc>
                <a:spcPct val="100000"/>
              </a:lnSpc>
              <a:spcBef>
                <a:spcPts val="600"/>
              </a:spcBef>
              <a:buFont typeface="Wingdings 3" panose="05040102010807070707" pitchFamily="18" charset="2"/>
              <a:buChar char=""/>
              <a:defRPr sz="1100">
                <a:latin typeface="+mn-lt"/>
              </a:defRPr>
            </a:lvl1pPr>
            <a:lvl2pPr marL="360000" indent="-180000">
              <a:lnSpc>
                <a:spcPct val="100000"/>
              </a:lnSpc>
              <a:spcBef>
                <a:spcPts val="600"/>
              </a:spcBef>
              <a:buFont typeface="Wingdings 3" panose="05040102010807070707" pitchFamily="18" charset="2"/>
              <a:buChar char=""/>
              <a:defRPr sz="1100">
                <a:latin typeface="+mn-lt"/>
              </a:defRPr>
            </a:lvl2pPr>
            <a:lvl3pPr marL="540000" indent="-180000">
              <a:lnSpc>
                <a:spcPct val="100000"/>
              </a:lnSpc>
              <a:spcBef>
                <a:spcPts val="600"/>
              </a:spcBef>
              <a:buFont typeface="Wingdings 3" panose="05040102010807070707" pitchFamily="18" charset="2"/>
              <a:buChar char=""/>
              <a:defRPr sz="1100">
                <a:latin typeface="+mn-lt"/>
              </a:defRPr>
            </a:lvl3pPr>
            <a:lvl4pPr marL="720000" indent="-180000">
              <a:lnSpc>
                <a:spcPct val="100000"/>
              </a:lnSpc>
              <a:spcBef>
                <a:spcPts val="600"/>
              </a:spcBef>
              <a:buFont typeface="Wingdings 3" panose="05040102010807070707" pitchFamily="18" charset="2"/>
              <a:buChar char=""/>
              <a:defRPr sz="1100">
                <a:latin typeface="+mn-lt"/>
              </a:defRPr>
            </a:lvl4pPr>
            <a:lvl5pPr marL="900000" indent="-180000">
              <a:lnSpc>
                <a:spcPct val="100000"/>
              </a:lnSpc>
              <a:spcBef>
                <a:spcPts val="600"/>
              </a:spcBef>
              <a:buFont typeface="Wingdings 3" panose="05040102010807070707" pitchFamily="18" charset="2"/>
              <a:buChar char=""/>
              <a:defRPr sz="1100">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Tree>
    <p:extLst>
      <p:ext uri="{BB962C8B-B14F-4D97-AF65-F5344CB8AC3E}">
        <p14:creationId xmlns:p14="http://schemas.microsoft.com/office/powerpoint/2010/main" val="4278559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w/ two subtitles">
    <p:spTree>
      <p:nvGrpSpPr>
        <p:cNvPr id="1" name=""/>
        <p:cNvGrpSpPr/>
        <p:nvPr/>
      </p:nvGrpSpPr>
      <p:grpSpPr>
        <a:xfrm>
          <a:off x="0" y="0"/>
          <a:ext cx="0" cy="0"/>
          <a:chOff x="0" y="0"/>
          <a:chExt cx="0" cy="0"/>
        </a:xfrm>
      </p:grpSpPr>
      <p:sp>
        <p:nvSpPr>
          <p:cNvPr id="6" name="Text Placeholder 18">
            <a:extLst>
              <a:ext uri="{FF2B5EF4-FFF2-40B4-BE49-F238E27FC236}">
                <a16:creationId xmlns:a16="http://schemas.microsoft.com/office/drawing/2014/main" id="{113304E4-CEBD-0C75-5F9F-EEE4975D4615}"/>
              </a:ext>
            </a:extLst>
          </p:cNvPr>
          <p:cNvSpPr>
            <a:spLocks noGrp="1"/>
          </p:cNvSpPr>
          <p:nvPr>
            <p:ph type="body" sz="quarter" idx="17" hasCustomPrompt="1"/>
          </p:nvPr>
        </p:nvSpPr>
        <p:spPr>
          <a:xfrm>
            <a:off x="466722" y="1401034"/>
            <a:ext cx="5398368" cy="252829"/>
          </a:xfrm>
          <a:prstGeom prst="rect">
            <a:avLst/>
          </a:prstGeom>
        </p:spPr>
        <p:txBody>
          <a:bodyPr lIns="0" tIns="36000" rIns="0" bIns="0" anchor="t" anchorCtr="0"/>
          <a:lstStyle>
            <a:lvl1pPr marL="0" indent="0">
              <a:lnSpc>
                <a:spcPct val="100000"/>
              </a:lnSpc>
              <a:spcBef>
                <a:spcPts val="0"/>
              </a:spcBef>
              <a:buNone/>
              <a:defRPr sz="1300" b="1">
                <a:latin typeface="+mj-lt"/>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Click to add subtitle. Max 1 line</a:t>
            </a:r>
          </a:p>
        </p:txBody>
      </p:sp>
      <p:sp>
        <p:nvSpPr>
          <p:cNvPr id="7" name="Text Placeholder 18">
            <a:extLst>
              <a:ext uri="{FF2B5EF4-FFF2-40B4-BE49-F238E27FC236}">
                <a16:creationId xmlns:a16="http://schemas.microsoft.com/office/drawing/2014/main" id="{912F10B7-ABDD-D2F2-B938-8DB596BA98D4}"/>
              </a:ext>
            </a:extLst>
          </p:cNvPr>
          <p:cNvSpPr>
            <a:spLocks noGrp="1"/>
          </p:cNvSpPr>
          <p:nvPr>
            <p:ph type="body" sz="quarter" idx="20" hasCustomPrompt="1"/>
          </p:nvPr>
        </p:nvSpPr>
        <p:spPr>
          <a:xfrm>
            <a:off x="6324969" y="1401034"/>
            <a:ext cx="5398368" cy="252829"/>
          </a:xfrm>
          <a:prstGeom prst="rect">
            <a:avLst/>
          </a:prstGeom>
        </p:spPr>
        <p:txBody>
          <a:bodyPr lIns="0" tIns="36000" rIns="0" bIns="0" anchor="t" anchorCtr="0"/>
          <a:lstStyle>
            <a:lvl1pPr marL="0" indent="0">
              <a:lnSpc>
                <a:spcPct val="100000"/>
              </a:lnSpc>
              <a:spcBef>
                <a:spcPts val="0"/>
              </a:spcBef>
              <a:buNone/>
              <a:defRPr sz="1300" b="1">
                <a:latin typeface="+mj-lt"/>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Click to add subtitle. Max 1 line</a:t>
            </a:r>
          </a:p>
        </p:txBody>
      </p:sp>
      <p:sp>
        <p:nvSpPr>
          <p:cNvPr id="2" name="Content Placeholder 2">
            <a:extLst>
              <a:ext uri="{FF2B5EF4-FFF2-40B4-BE49-F238E27FC236}">
                <a16:creationId xmlns:a16="http://schemas.microsoft.com/office/drawing/2014/main" id="{D937BC9A-88AA-DB7E-7B16-1BFB7451040E}"/>
              </a:ext>
            </a:extLst>
          </p:cNvPr>
          <p:cNvSpPr>
            <a:spLocks noGrp="1"/>
          </p:cNvSpPr>
          <p:nvPr>
            <p:ph sz="quarter" idx="23" hasCustomPrompt="1"/>
          </p:nvPr>
        </p:nvSpPr>
        <p:spPr>
          <a:xfrm>
            <a:off x="466655" y="1786328"/>
            <a:ext cx="5395012" cy="4084140"/>
          </a:xfrm>
          <a:prstGeom prst="rect">
            <a:avLst/>
          </a:prstGeom>
        </p:spPr>
        <p:txBody>
          <a:bodyPr lIns="0" tIns="0" rIns="0" bIns="0"/>
          <a:lstStyle>
            <a:lvl1pPr marL="180000" indent="-180000">
              <a:lnSpc>
                <a:spcPct val="100000"/>
              </a:lnSpc>
              <a:spcBef>
                <a:spcPts val="600"/>
              </a:spcBef>
              <a:buFont typeface="Wingdings 3" panose="05040102010807070707" pitchFamily="18" charset="2"/>
              <a:buChar char=""/>
              <a:defRPr sz="1100">
                <a:latin typeface="+mn-lt"/>
              </a:defRPr>
            </a:lvl1pPr>
            <a:lvl2pPr marL="360000" indent="-180000">
              <a:lnSpc>
                <a:spcPct val="100000"/>
              </a:lnSpc>
              <a:spcBef>
                <a:spcPts val="600"/>
              </a:spcBef>
              <a:buFont typeface="Wingdings 3" panose="05040102010807070707" pitchFamily="18" charset="2"/>
              <a:buChar char=""/>
              <a:defRPr sz="1100">
                <a:latin typeface="+mn-lt"/>
              </a:defRPr>
            </a:lvl2pPr>
            <a:lvl3pPr marL="540000" indent="-180000">
              <a:lnSpc>
                <a:spcPct val="100000"/>
              </a:lnSpc>
              <a:spcBef>
                <a:spcPts val="600"/>
              </a:spcBef>
              <a:buFont typeface="Wingdings 3" panose="05040102010807070707" pitchFamily="18" charset="2"/>
              <a:buChar char=""/>
              <a:defRPr sz="1100">
                <a:latin typeface="+mn-lt"/>
              </a:defRPr>
            </a:lvl3pPr>
            <a:lvl4pPr marL="720000" indent="-180000">
              <a:lnSpc>
                <a:spcPct val="100000"/>
              </a:lnSpc>
              <a:spcBef>
                <a:spcPts val="600"/>
              </a:spcBef>
              <a:buFont typeface="Wingdings 3" panose="05040102010807070707" pitchFamily="18" charset="2"/>
              <a:buChar char=""/>
              <a:defRPr sz="1100">
                <a:latin typeface="+mn-lt"/>
              </a:defRPr>
            </a:lvl4pPr>
            <a:lvl5pPr marL="900000" indent="-180000">
              <a:lnSpc>
                <a:spcPct val="100000"/>
              </a:lnSpc>
              <a:spcBef>
                <a:spcPts val="600"/>
              </a:spcBef>
              <a:buFont typeface="Wingdings 3" panose="05040102010807070707" pitchFamily="18" charset="2"/>
              <a:buChar char=""/>
              <a:defRPr sz="1100">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3" name="Content Placeholder 2">
            <a:extLst>
              <a:ext uri="{FF2B5EF4-FFF2-40B4-BE49-F238E27FC236}">
                <a16:creationId xmlns:a16="http://schemas.microsoft.com/office/drawing/2014/main" id="{04F0AB54-4B28-726E-AB95-703E4CE377E9}"/>
              </a:ext>
            </a:extLst>
          </p:cNvPr>
          <p:cNvSpPr>
            <a:spLocks noGrp="1"/>
          </p:cNvSpPr>
          <p:nvPr>
            <p:ph sz="quarter" idx="24" hasCustomPrompt="1"/>
          </p:nvPr>
        </p:nvSpPr>
        <p:spPr>
          <a:xfrm>
            <a:off x="6328392" y="1786328"/>
            <a:ext cx="5395012" cy="4084140"/>
          </a:xfrm>
          <a:prstGeom prst="rect">
            <a:avLst/>
          </a:prstGeom>
        </p:spPr>
        <p:txBody>
          <a:bodyPr lIns="0" tIns="0" rIns="0" bIns="0"/>
          <a:lstStyle>
            <a:lvl1pPr marL="180000" indent="-180000">
              <a:lnSpc>
                <a:spcPct val="100000"/>
              </a:lnSpc>
              <a:spcBef>
                <a:spcPts val="600"/>
              </a:spcBef>
              <a:buFont typeface="Wingdings 3" panose="05040102010807070707" pitchFamily="18" charset="2"/>
              <a:buChar char=""/>
              <a:defRPr sz="1100">
                <a:latin typeface="+mn-lt"/>
              </a:defRPr>
            </a:lvl1pPr>
            <a:lvl2pPr marL="360000" indent="-180000">
              <a:lnSpc>
                <a:spcPct val="100000"/>
              </a:lnSpc>
              <a:spcBef>
                <a:spcPts val="600"/>
              </a:spcBef>
              <a:buFont typeface="Wingdings 3" panose="05040102010807070707" pitchFamily="18" charset="2"/>
              <a:buChar char=""/>
              <a:defRPr sz="1100">
                <a:latin typeface="+mn-lt"/>
              </a:defRPr>
            </a:lvl2pPr>
            <a:lvl3pPr marL="540000" indent="-180000">
              <a:lnSpc>
                <a:spcPct val="100000"/>
              </a:lnSpc>
              <a:spcBef>
                <a:spcPts val="600"/>
              </a:spcBef>
              <a:buFont typeface="Wingdings 3" panose="05040102010807070707" pitchFamily="18" charset="2"/>
              <a:buChar char=""/>
              <a:defRPr sz="1100">
                <a:latin typeface="+mn-lt"/>
              </a:defRPr>
            </a:lvl3pPr>
            <a:lvl4pPr marL="720000" indent="-180000">
              <a:lnSpc>
                <a:spcPct val="100000"/>
              </a:lnSpc>
              <a:spcBef>
                <a:spcPts val="600"/>
              </a:spcBef>
              <a:buFont typeface="Wingdings 3" panose="05040102010807070707" pitchFamily="18" charset="2"/>
              <a:buChar char=""/>
              <a:defRPr sz="1100">
                <a:latin typeface="+mn-lt"/>
              </a:defRPr>
            </a:lvl4pPr>
            <a:lvl5pPr marL="900000" indent="-180000">
              <a:lnSpc>
                <a:spcPct val="100000"/>
              </a:lnSpc>
              <a:spcBef>
                <a:spcPts val="600"/>
              </a:spcBef>
              <a:buFont typeface="Wingdings 3" panose="05040102010807070707" pitchFamily="18" charset="2"/>
              <a:buChar char=""/>
              <a:defRPr sz="1100">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0" name="Text Placeholder 18">
            <a:extLst>
              <a:ext uri="{FF2B5EF4-FFF2-40B4-BE49-F238E27FC236}">
                <a16:creationId xmlns:a16="http://schemas.microsoft.com/office/drawing/2014/main" id="{96F79A1A-598E-6CE4-B4EB-8BD1798D2DFC}"/>
              </a:ext>
            </a:extLst>
          </p:cNvPr>
          <p:cNvSpPr>
            <a:spLocks noGrp="1"/>
          </p:cNvSpPr>
          <p:nvPr>
            <p:ph type="body" sz="quarter" idx="11" hasCustomPrompt="1"/>
          </p:nvPr>
        </p:nvSpPr>
        <p:spPr>
          <a:xfrm>
            <a:off x="466722" y="597030"/>
            <a:ext cx="11256752" cy="568534"/>
          </a:xfrm>
          <a:prstGeom prst="rect">
            <a:avLst/>
          </a:prstGeom>
        </p:spPr>
        <p:txBody>
          <a:bodyPr lIns="0" tIns="0" rIns="0" bIns="0" anchor="t" anchorCtr="0">
            <a:normAutofit/>
          </a:bodyPr>
          <a:lstStyle>
            <a:lvl1pPr marL="0" indent="0">
              <a:lnSpc>
                <a:spcPct val="100000"/>
              </a:lnSpc>
              <a:spcBef>
                <a:spcPts val="0"/>
              </a:spcBef>
              <a:buNone/>
              <a:defRPr sz="1800" b="1">
                <a:latin typeface="Arial Nova" panose="020B0504020202020204" pitchFamily="34" charset="0"/>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Click to add title</a:t>
            </a:r>
          </a:p>
        </p:txBody>
      </p:sp>
      <p:sp>
        <p:nvSpPr>
          <p:cNvPr id="4" name="Plassholder for bunntekst 8">
            <a:extLst>
              <a:ext uri="{FF2B5EF4-FFF2-40B4-BE49-F238E27FC236}">
                <a16:creationId xmlns:a16="http://schemas.microsoft.com/office/drawing/2014/main" id="{E62302C2-0780-1DBE-D14B-D9AEE3905FEE}"/>
              </a:ext>
            </a:extLst>
          </p:cNvPr>
          <p:cNvSpPr>
            <a:spLocks noGrp="1"/>
          </p:cNvSpPr>
          <p:nvPr>
            <p:ph type="ftr" sz="quarter" idx="3"/>
          </p:nvPr>
        </p:nvSpPr>
        <p:spPr>
          <a:xfrm>
            <a:off x="1143764" y="6416631"/>
            <a:ext cx="4396423"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a:p>
        </p:txBody>
      </p:sp>
      <p:sp>
        <p:nvSpPr>
          <p:cNvPr id="8" name="Plassholder for lysbildenummer 9">
            <a:extLst>
              <a:ext uri="{FF2B5EF4-FFF2-40B4-BE49-F238E27FC236}">
                <a16:creationId xmlns:a16="http://schemas.microsoft.com/office/drawing/2014/main" id="{6BF6E4C2-11AC-EC58-B4D3-AE054A45AAD7}"/>
              </a:ext>
            </a:extLst>
          </p:cNvPr>
          <p:cNvSpPr>
            <a:spLocks noGrp="1"/>
          </p:cNvSpPr>
          <p:nvPr>
            <p:ph type="sldNum" sz="quarter" idx="4"/>
          </p:nvPr>
        </p:nvSpPr>
        <p:spPr>
          <a:xfrm>
            <a:off x="5918200" y="6416629"/>
            <a:ext cx="355600" cy="136569"/>
          </a:xfrm>
          <a:prstGeom prst="rect">
            <a:avLst/>
          </a:prstGeom>
        </p:spPr>
        <p:txBody>
          <a:bodyPr lIns="0" tIns="0" rIns="0" bIns="0" anchor="ctr" anchorCtr="0"/>
          <a:lstStyle>
            <a:lvl1pPr algn="ctr">
              <a:lnSpc>
                <a:spcPct val="100000"/>
              </a:lnSpc>
              <a:defRPr sz="800">
                <a:solidFill>
                  <a:schemeClr val="bg1">
                    <a:lumMod val="50000"/>
                  </a:schemeClr>
                </a:solidFill>
                <a:latin typeface="+mn-lt"/>
              </a:defRPr>
            </a:lvl1pPr>
          </a:lstStyle>
          <a:p>
            <a:fld id="{89D42EC4-6C4F-4400-8115-C07B9A8D6F82}" type="slidenum">
              <a:rPr lang="nb-NO" smtClean="0"/>
              <a:pPr/>
              <a:t>‹#›</a:t>
            </a:fld>
            <a:endParaRPr lang="nb-NO"/>
          </a:p>
        </p:txBody>
      </p:sp>
      <p:sp>
        <p:nvSpPr>
          <p:cNvPr id="9" name="Plassholder for dato 1">
            <a:extLst>
              <a:ext uri="{FF2B5EF4-FFF2-40B4-BE49-F238E27FC236}">
                <a16:creationId xmlns:a16="http://schemas.microsoft.com/office/drawing/2014/main" id="{28FDC7C8-DC34-F4F7-30F4-6E7F27256BBD}"/>
              </a:ext>
            </a:extLst>
          </p:cNvPr>
          <p:cNvSpPr>
            <a:spLocks noGrp="1"/>
          </p:cNvSpPr>
          <p:nvPr>
            <p:ph type="dt" sz="half" idx="2"/>
          </p:nvPr>
        </p:nvSpPr>
        <p:spPr>
          <a:xfrm>
            <a:off x="466723" y="6416631"/>
            <a:ext cx="628548"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a:p>
        </p:txBody>
      </p:sp>
    </p:spTree>
    <p:extLst>
      <p:ext uri="{BB962C8B-B14F-4D97-AF65-F5344CB8AC3E}">
        <p14:creationId xmlns:p14="http://schemas.microsoft.com/office/powerpoint/2010/main" val="2434596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258A89-1B2B-416B-73AE-2A3A5F1D3C52}"/>
              </a:ext>
            </a:extLst>
          </p:cNvPr>
          <p:cNvSpPr>
            <a:spLocks noGrp="1"/>
          </p:cNvSpPr>
          <p:nvPr>
            <p:ph sz="quarter" idx="21" hasCustomPrompt="1"/>
          </p:nvPr>
        </p:nvSpPr>
        <p:spPr>
          <a:xfrm>
            <a:off x="466722" y="1283300"/>
            <a:ext cx="3592800" cy="4587167"/>
          </a:xfrm>
          <a:prstGeom prst="rect">
            <a:avLst/>
          </a:prstGeom>
        </p:spPr>
        <p:txBody>
          <a:bodyPr lIns="0" tIns="0" rIns="0" bIns="0"/>
          <a:lstStyle>
            <a:lvl1pPr marL="180000" indent="-180000">
              <a:lnSpc>
                <a:spcPct val="100000"/>
              </a:lnSpc>
              <a:spcBef>
                <a:spcPts val="600"/>
              </a:spcBef>
              <a:buFont typeface="Wingdings 3" panose="05040102010807070707" pitchFamily="18" charset="2"/>
              <a:buChar char=""/>
              <a:defRPr sz="1100">
                <a:latin typeface="+mn-lt"/>
              </a:defRPr>
            </a:lvl1pPr>
            <a:lvl2pPr marL="360000" indent="-180000">
              <a:lnSpc>
                <a:spcPct val="100000"/>
              </a:lnSpc>
              <a:spcBef>
                <a:spcPts val="600"/>
              </a:spcBef>
              <a:buFont typeface="Wingdings 3" panose="05040102010807070707" pitchFamily="18" charset="2"/>
              <a:buChar char=""/>
              <a:defRPr sz="1100">
                <a:latin typeface="+mn-lt"/>
              </a:defRPr>
            </a:lvl2pPr>
            <a:lvl3pPr marL="540000" indent="-180000">
              <a:lnSpc>
                <a:spcPct val="100000"/>
              </a:lnSpc>
              <a:spcBef>
                <a:spcPts val="600"/>
              </a:spcBef>
              <a:buFont typeface="Wingdings 3" panose="05040102010807070707" pitchFamily="18" charset="2"/>
              <a:buChar char=""/>
              <a:defRPr sz="1100">
                <a:latin typeface="+mn-lt"/>
              </a:defRPr>
            </a:lvl3pPr>
            <a:lvl4pPr marL="720000" indent="-180000">
              <a:lnSpc>
                <a:spcPct val="100000"/>
              </a:lnSpc>
              <a:spcBef>
                <a:spcPts val="600"/>
              </a:spcBef>
              <a:buFont typeface="Wingdings 3" panose="05040102010807070707" pitchFamily="18" charset="2"/>
              <a:buChar char=""/>
              <a:defRPr sz="1100">
                <a:latin typeface="+mn-lt"/>
              </a:defRPr>
            </a:lvl4pPr>
            <a:lvl5pPr marL="900000" indent="-180000">
              <a:lnSpc>
                <a:spcPct val="100000"/>
              </a:lnSpc>
              <a:spcBef>
                <a:spcPts val="600"/>
              </a:spcBef>
              <a:buFont typeface="Wingdings 3" panose="05040102010807070707" pitchFamily="18" charset="2"/>
              <a:buChar char=""/>
              <a:defRPr sz="1100">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2" name="Content Placeholder 2">
            <a:extLst>
              <a:ext uri="{FF2B5EF4-FFF2-40B4-BE49-F238E27FC236}">
                <a16:creationId xmlns:a16="http://schemas.microsoft.com/office/drawing/2014/main" id="{942BD22E-B468-942C-3B8E-ECB3EA8E7599}"/>
              </a:ext>
            </a:extLst>
          </p:cNvPr>
          <p:cNvSpPr>
            <a:spLocks noGrp="1"/>
          </p:cNvSpPr>
          <p:nvPr>
            <p:ph sz="quarter" idx="22" hasCustomPrompt="1"/>
          </p:nvPr>
        </p:nvSpPr>
        <p:spPr>
          <a:xfrm>
            <a:off x="4298400" y="1283300"/>
            <a:ext cx="3592800" cy="4587167"/>
          </a:xfrm>
          <a:prstGeom prst="rect">
            <a:avLst/>
          </a:prstGeom>
        </p:spPr>
        <p:txBody>
          <a:bodyPr lIns="0" tIns="0" rIns="0" bIns="0"/>
          <a:lstStyle>
            <a:lvl1pPr marL="180000" indent="-180000">
              <a:lnSpc>
                <a:spcPct val="100000"/>
              </a:lnSpc>
              <a:spcBef>
                <a:spcPts val="600"/>
              </a:spcBef>
              <a:buFont typeface="Wingdings 3" panose="05040102010807070707" pitchFamily="18" charset="2"/>
              <a:buChar char=""/>
              <a:defRPr sz="1100">
                <a:latin typeface="+mn-lt"/>
              </a:defRPr>
            </a:lvl1pPr>
            <a:lvl2pPr marL="360000" indent="-180000">
              <a:lnSpc>
                <a:spcPct val="100000"/>
              </a:lnSpc>
              <a:spcBef>
                <a:spcPts val="600"/>
              </a:spcBef>
              <a:buFont typeface="Wingdings 3" panose="05040102010807070707" pitchFamily="18" charset="2"/>
              <a:buChar char=""/>
              <a:defRPr sz="1100">
                <a:latin typeface="+mn-lt"/>
              </a:defRPr>
            </a:lvl2pPr>
            <a:lvl3pPr marL="540000" indent="-180000">
              <a:lnSpc>
                <a:spcPct val="100000"/>
              </a:lnSpc>
              <a:spcBef>
                <a:spcPts val="600"/>
              </a:spcBef>
              <a:buFont typeface="Wingdings 3" panose="05040102010807070707" pitchFamily="18" charset="2"/>
              <a:buChar char=""/>
              <a:defRPr sz="1100">
                <a:latin typeface="+mn-lt"/>
              </a:defRPr>
            </a:lvl3pPr>
            <a:lvl4pPr marL="720000" indent="-180000">
              <a:lnSpc>
                <a:spcPct val="100000"/>
              </a:lnSpc>
              <a:spcBef>
                <a:spcPts val="600"/>
              </a:spcBef>
              <a:buFont typeface="Wingdings 3" panose="05040102010807070707" pitchFamily="18" charset="2"/>
              <a:buChar char=""/>
              <a:defRPr sz="1100">
                <a:latin typeface="+mn-lt"/>
              </a:defRPr>
            </a:lvl4pPr>
            <a:lvl5pPr marL="900000" indent="-180000">
              <a:lnSpc>
                <a:spcPct val="100000"/>
              </a:lnSpc>
              <a:spcBef>
                <a:spcPts val="600"/>
              </a:spcBef>
              <a:buFont typeface="Wingdings 3" panose="05040102010807070707" pitchFamily="18" charset="2"/>
              <a:buChar char=""/>
              <a:defRPr sz="1100">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8" name="Text Placeholder 18">
            <a:extLst>
              <a:ext uri="{FF2B5EF4-FFF2-40B4-BE49-F238E27FC236}">
                <a16:creationId xmlns:a16="http://schemas.microsoft.com/office/drawing/2014/main" id="{667317EA-8ADA-28DC-34DD-1200CB6FCDC2}"/>
              </a:ext>
            </a:extLst>
          </p:cNvPr>
          <p:cNvSpPr>
            <a:spLocks noGrp="1"/>
          </p:cNvSpPr>
          <p:nvPr>
            <p:ph type="body" sz="quarter" idx="11" hasCustomPrompt="1"/>
          </p:nvPr>
        </p:nvSpPr>
        <p:spPr>
          <a:xfrm>
            <a:off x="466722" y="597029"/>
            <a:ext cx="11256752" cy="568537"/>
          </a:xfrm>
          <a:prstGeom prst="rect">
            <a:avLst/>
          </a:prstGeom>
        </p:spPr>
        <p:txBody>
          <a:bodyPr lIns="0" tIns="0" rIns="0" bIns="0" anchor="t" anchorCtr="0">
            <a:normAutofit/>
          </a:bodyPr>
          <a:lstStyle>
            <a:lvl1pPr marL="0" indent="0">
              <a:lnSpc>
                <a:spcPct val="100000"/>
              </a:lnSpc>
              <a:spcBef>
                <a:spcPts val="0"/>
              </a:spcBef>
              <a:buNone/>
              <a:defRPr sz="1800" b="1">
                <a:latin typeface="Arial Nova" panose="020B0504020202020204" pitchFamily="34" charset="0"/>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Click to add title</a:t>
            </a:r>
          </a:p>
        </p:txBody>
      </p:sp>
      <p:sp>
        <p:nvSpPr>
          <p:cNvPr id="7" name="Content Placeholder 2">
            <a:extLst>
              <a:ext uri="{FF2B5EF4-FFF2-40B4-BE49-F238E27FC236}">
                <a16:creationId xmlns:a16="http://schemas.microsoft.com/office/drawing/2014/main" id="{15F2AB76-FA30-5116-6CF9-685C2F67F528}"/>
              </a:ext>
            </a:extLst>
          </p:cNvPr>
          <p:cNvSpPr>
            <a:spLocks noGrp="1"/>
          </p:cNvSpPr>
          <p:nvPr>
            <p:ph sz="quarter" idx="23" hasCustomPrompt="1"/>
          </p:nvPr>
        </p:nvSpPr>
        <p:spPr>
          <a:xfrm>
            <a:off x="8130078" y="1283299"/>
            <a:ext cx="3592800" cy="4587167"/>
          </a:xfrm>
          <a:prstGeom prst="rect">
            <a:avLst/>
          </a:prstGeom>
        </p:spPr>
        <p:txBody>
          <a:bodyPr lIns="0" tIns="0" rIns="0" bIns="0"/>
          <a:lstStyle>
            <a:lvl1pPr marL="180000" indent="-180000">
              <a:lnSpc>
                <a:spcPct val="100000"/>
              </a:lnSpc>
              <a:spcBef>
                <a:spcPts val="600"/>
              </a:spcBef>
              <a:buFont typeface="Wingdings 3" panose="05040102010807070707" pitchFamily="18" charset="2"/>
              <a:buChar char=""/>
              <a:defRPr sz="1100">
                <a:latin typeface="+mn-lt"/>
              </a:defRPr>
            </a:lvl1pPr>
            <a:lvl2pPr marL="360000" indent="-180000">
              <a:lnSpc>
                <a:spcPct val="100000"/>
              </a:lnSpc>
              <a:spcBef>
                <a:spcPts val="600"/>
              </a:spcBef>
              <a:buFont typeface="Wingdings 3" panose="05040102010807070707" pitchFamily="18" charset="2"/>
              <a:buChar char=""/>
              <a:defRPr sz="1100">
                <a:latin typeface="+mn-lt"/>
              </a:defRPr>
            </a:lvl2pPr>
            <a:lvl3pPr marL="540000" indent="-180000">
              <a:lnSpc>
                <a:spcPct val="100000"/>
              </a:lnSpc>
              <a:spcBef>
                <a:spcPts val="600"/>
              </a:spcBef>
              <a:buFont typeface="Wingdings 3" panose="05040102010807070707" pitchFamily="18" charset="2"/>
              <a:buChar char=""/>
              <a:defRPr sz="1100">
                <a:latin typeface="+mn-lt"/>
              </a:defRPr>
            </a:lvl3pPr>
            <a:lvl4pPr marL="720000" indent="-180000">
              <a:lnSpc>
                <a:spcPct val="100000"/>
              </a:lnSpc>
              <a:spcBef>
                <a:spcPts val="600"/>
              </a:spcBef>
              <a:buFont typeface="Wingdings 3" panose="05040102010807070707" pitchFamily="18" charset="2"/>
              <a:buChar char=""/>
              <a:defRPr sz="1100">
                <a:latin typeface="+mn-lt"/>
              </a:defRPr>
            </a:lvl4pPr>
            <a:lvl5pPr marL="900000" indent="-180000">
              <a:lnSpc>
                <a:spcPct val="100000"/>
              </a:lnSpc>
              <a:spcBef>
                <a:spcPts val="600"/>
              </a:spcBef>
              <a:buFont typeface="Wingdings 3" panose="05040102010807070707" pitchFamily="18" charset="2"/>
              <a:buChar char=""/>
              <a:defRPr sz="1100">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4" name="Plassholder for bunntekst 8">
            <a:extLst>
              <a:ext uri="{FF2B5EF4-FFF2-40B4-BE49-F238E27FC236}">
                <a16:creationId xmlns:a16="http://schemas.microsoft.com/office/drawing/2014/main" id="{C75AB2D4-3493-B5AB-6DB5-301CFB811A48}"/>
              </a:ext>
            </a:extLst>
          </p:cNvPr>
          <p:cNvSpPr>
            <a:spLocks noGrp="1"/>
          </p:cNvSpPr>
          <p:nvPr>
            <p:ph type="ftr" sz="quarter" idx="3"/>
          </p:nvPr>
        </p:nvSpPr>
        <p:spPr>
          <a:xfrm>
            <a:off x="1143764" y="6416631"/>
            <a:ext cx="4396423"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a:p>
        </p:txBody>
      </p:sp>
      <p:sp>
        <p:nvSpPr>
          <p:cNvPr id="5" name="Plassholder for lysbildenummer 9">
            <a:extLst>
              <a:ext uri="{FF2B5EF4-FFF2-40B4-BE49-F238E27FC236}">
                <a16:creationId xmlns:a16="http://schemas.microsoft.com/office/drawing/2014/main" id="{72904C9E-2A58-5961-2360-3C442A9C4B32}"/>
              </a:ext>
            </a:extLst>
          </p:cNvPr>
          <p:cNvSpPr>
            <a:spLocks noGrp="1"/>
          </p:cNvSpPr>
          <p:nvPr>
            <p:ph type="sldNum" sz="quarter" idx="4"/>
          </p:nvPr>
        </p:nvSpPr>
        <p:spPr>
          <a:xfrm>
            <a:off x="5918200" y="6416629"/>
            <a:ext cx="355600" cy="136569"/>
          </a:xfrm>
          <a:prstGeom prst="rect">
            <a:avLst/>
          </a:prstGeom>
        </p:spPr>
        <p:txBody>
          <a:bodyPr lIns="0" tIns="0" rIns="0" bIns="0" anchor="ctr" anchorCtr="0"/>
          <a:lstStyle>
            <a:lvl1pPr algn="ctr">
              <a:lnSpc>
                <a:spcPct val="100000"/>
              </a:lnSpc>
              <a:defRPr sz="800">
                <a:solidFill>
                  <a:schemeClr val="bg1">
                    <a:lumMod val="50000"/>
                  </a:schemeClr>
                </a:solidFill>
                <a:latin typeface="+mn-lt"/>
              </a:defRPr>
            </a:lvl1pPr>
          </a:lstStyle>
          <a:p>
            <a:fld id="{89D42EC4-6C4F-4400-8115-C07B9A8D6F82}" type="slidenum">
              <a:rPr lang="nb-NO" smtClean="0"/>
              <a:pPr/>
              <a:t>‹#›</a:t>
            </a:fld>
            <a:endParaRPr lang="nb-NO"/>
          </a:p>
        </p:txBody>
      </p:sp>
      <p:sp>
        <p:nvSpPr>
          <p:cNvPr id="6" name="Plassholder for dato 1">
            <a:extLst>
              <a:ext uri="{FF2B5EF4-FFF2-40B4-BE49-F238E27FC236}">
                <a16:creationId xmlns:a16="http://schemas.microsoft.com/office/drawing/2014/main" id="{9DC180AD-7302-B4F5-B63E-35E77FF31839}"/>
              </a:ext>
            </a:extLst>
          </p:cNvPr>
          <p:cNvSpPr>
            <a:spLocks noGrp="1"/>
          </p:cNvSpPr>
          <p:nvPr>
            <p:ph type="dt" sz="half" idx="2"/>
          </p:nvPr>
        </p:nvSpPr>
        <p:spPr>
          <a:xfrm>
            <a:off x="466723" y="6416631"/>
            <a:ext cx="628548"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a:p>
        </p:txBody>
      </p:sp>
    </p:spTree>
    <p:extLst>
      <p:ext uri="{BB962C8B-B14F-4D97-AF65-F5344CB8AC3E}">
        <p14:creationId xmlns:p14="http://schemas.microsoft.com/office/powerpoint/2010/main" val="3092114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 w/ subtitle">
    <p:spTree>
      <p:nvGrpSpPr>
        <p:cNvPr id="1" name=""/>
        <p:cNvGrpSpPr/>
        <p:nvPr/>
      </p:nvGrpSpPr>
      <p:grpSpPr>
        <a:xfrm>
          <a:off x="0" y="0"/>
          <a:ext cx="0" cy="0"/>
          <a:chOff x="0" y="0"/>
          <a:chExt cx="0" cy="0"/>
        </a:xfrm>
      </p:grpSpPr>
      <p:sp>
        <p:nvSpPr>
          <p:cNvPr id="2" name="Text Placeholder 18">
            <a:extLst>
              <a:ext uri="{FF2B5EF4-FFF2-40B4-BE49-F238E27FC236}">
                <a16:creationId xmlns:a16="http://schemas.microsoft.com/office/drawing/2014/main" id="{9483F9F0-FC94-06C7-B53F-05967372A026}"/>
              </a:ext>
            </a:extLst>
          </p:cNvPr>
          <p:cNvSpPr>
            <a:spLocks noGrp="1"/>
          </p:cNvSpPr>
          <p:nvPr>
            <p:ph type="body" sz="quarter" idx="17" hasCustomPrompt="1"/>
          </p:nvPr>
        </p:nvSpPr>
        <p:spPr>
          <a:xfrm>
            <a:off x="466725" y="1035156"/>
            <a:ext cx="11256748" cy="281974"/>
          </a:xfrm>
          <a:prstGeom prst="rect">
            <a:avLst/>
          </a:prstGeom>
        </p:spPr>
        <p:txBody>
          <a:bodyPr lIns="0" tIns="36000" rIns="0" bIns="0" anchor="t" anchorCtr="0">
            <a:noAutofit/>
          </a:bodyPr>
          <a:lstStyle>
            <a:lvl1pPr marL="0" indent="0">
              <a:lnSpc>
                <a:spcPct val="100000"/>
              </a:lnSpc>
              <a:spcBef>
                <a:spcPts val="0"/>
              </a:spcBef>
              <a:buNone/>
              <a:defRPr sz="1300" b="1">
                <a:solidFill>
                  <a:schemeClr val="tx1"/>
                </a:solidFill>
                <a:latin typeface="+mj-lt"/>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Click to add subtitle. Max 1 line</a:t>
            </a:r>
          </a:p>
        </p:txBody>
      </p:sp>
      <p:sp>
        <p:nvSpPr>
          <p:cNvPr id="12" name="Text Placeholder 18">
            <a:extLst>
              <a:ext uri="{FF2B5EF4-FFF2-40B4-BE49-F238E27FC236}">
                <a16:creationId xmlns:a16="http://schemas.microsoft.com/office/drawing/2014/main" id="{219D5543-09CF-FDD0-5157-9F45BF5D2303}"/>
              </a:ext>
            </a:extLst>
          </p:cNvPr>
          <p:cNvSpPr>
            <a:spLocks noGrp="1"/>
          </p:cNvSpPr>
          <p:nvPr>
            <p:ph type="body" sz="quarter" idx="11" hasCustomPrompt="1"/>
          </p:nvPr>
        </p:nvSpPr>
        <p:spPr>
          <a:xfrm>
            <a:off x="466722" y="597030"/>
            <a:ext cx="11256752" cy="313446"/>
          </a:xfrm>
          <a:prstGeom prst="rect">
            <a:avLst/>
          </a:prstGeom>
        </p:spPr>
        <p:txBody>
          <a:bodyPr lIns="0" tIns="0" rIns="0" bIns="0" anchor="t" anchorCtr="0">
            <a:normAutofit/>
          </a:bodyPr>
          <a:lstStyle>
            <a:lvl1pPr marL="0" indent="0">
              <a:lnSpc>
                <a:spcPct val="100000"/>
              </a:lnSpc>
              <a:spcBef>
                <a:spcPts val="0"/>
              </a:spcBef>
              <a:buNone/>
              <a:defRPr sz="1800" b="1">
                <a:latin typeface="Arial Nova" panose="020B0504020202020204" pitchFamily="34" charset="0"/>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Click to add title. Max 1 line</a:t>
            </a:r>
          </a:p>
        </p:txBody>
      </p:sp>
      <p:sp>
        <p:nvSpPr>
          <p:cNvPr id="3" name="Plassholder for bunntekst 8">
            <a:extLst>
              <a:ext uri="{FF2B5EF4-FFF2-40B4-BE49-F238E27FC236}">
                <a16:creationId xmlns:a16="http://schemas.microsoft.com/office/drawing/2014/main" id="{3BE59F4B-ADC5-2C85-4E6C-28BF633FA45D}"/>
              </a:ext>
            </a:extLst>
          </p:cNvPr>
          <p:cNvSpPr>
            <a:spLocks noGrp="1"/>
          </p:cNvSpPr>
          <p:nvPr>
            <p:ph type="ftr" sz="quarter" idx="3"/>
          </p:nvPr>
        </p:nvSpPr>
        <p:spPr>
          <a:xfrm>
            <a:off x="1143764" y="6416631"/>
            <a:ext cx="4396423"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a:p>
        </p:txBody>
      </p:sp>
      <p:sp>
        <p:nvSpPr>
          <p:cNvPr id="5" name="Plassholder for lysbildenummer 9">
            <a:extLst>
              <a:ext uri="{FF2B5EF4-FFF2-40B4-BE49-F238E27FC236}">
                <a16:creationId xmlns:a16="http://schemas.microsoft.com/office/drawing/2014/main" id="{0FB30B17-5EAD-C5E0-3778-7857892243FB}"/>
              </a:ext>
            </a:extLst>
          </p:cNvPr>
          <p:cNvSpPr>
            <a:spLocks noGrp="1"/>
          </p:cNvSpPr>
          <p:nvPr>
            <p:ph type="sldNum" sz="quarter" idx="4"/>
          </p:nvPr>
        </p:nvSpPr>
        <p:spPr>
          <a:xfrm>
            <a:off x="5918200" y="6416629"/>
            <a:ext cx="355600" cy="136569"/>
          </a:xfrm>
          <a:prstGeom prst="rect">
            <a:avLst/>
          </a:prstGeom>
        </p:spPr>
        <p:txBody>
          <a:bodyPr lIns="0" tIns="0" rIns="0" bIns="0" anchor="ctr" anchorCtr="0"/>
          <a:lstStyle>
            <a:lvl1pPr algn="ctr">
              <a:lnSpc>
                <a:spcPct val="100000"/>
              </a:lnSpc>
              <a:defRPr sz="800">
                <a:solidFill>
                  <a:schemeClr val="bg1">
                    <a:lumMod val="50000"/>
                  </a:schemeClr>
                </a:solidFill>
                <a:latin typeface="+mn-lt"/>
              </a:defRPr>
            </a:lvl1pPr>
          </a:lstStyle>
          <a:p>
            <a:fld id="{89D42EC4-6C4F-4400-8115-C07B9A8D6F82}" type="slidenum">
              <a:rPr lang="nb-NO" smtClean="0"/>
              <a:pPr/>
              <a:t>‹#›</a:t>
            </a:fld>
            <a:endParaRPr lang="nb-NO"/>
          </a:p>
        </p:txBody>
      </p:sp>
      <p:sp>
        <p:nvSpPr>
          <p:cNvPr id="6" name="Plassholder for dato 1">
            <a:extLst>
              <a:ext uri="{FF2B5EF4-FFF2-40B4-BE49-F238E27FC236}">
                <a16:creationId xmlns:a16="http://schemas.microsoft.com/office/drawing/2014/main" id="{9844E235-FD76-F6DC-A664-33E5B0349657}"/>
              </a:ext>
            </a:extLst>
          </p:cNvPr>
          <p:cNvSpPr>
            <a:spLocks noGrp="1"/>
          </p:cNvSpPr>
          <p:nvPr>
            <p:ph type="dt" sz="half" idx="2"/>
          </p:nvPr>
        </p:nvSpPr>
        <p:spPr>
          <a:xfrm>
            <a:off x="466723" y="6416631"/>
            <a:ext cx="628548"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a:p>
        </p:txBody>
      </p:sp>
      <p:sp>
        <p:nvSpPr>
          <p:cNvPr id="8" name="Content Placeholder 2">
            <a:extLst>
              <a:ext uri="{FF2B5EF4-FFF2-40B4-BE49-F238E27FC236}">
                <a16:creationId xmlns:a16="http://schemas.microsoft.com/office/drawing/2014/main" id="{DACDE34E-E00F-242B-4851-6BD270241760}"/>
              </a:ext>
            </a:extLst>
          </p:cNvPr>
          <p:cNvSpPr>
            <a:spLocks noGrp="1"/>
          </p:cNvSpPr>
          <p:nvPr>
            <p:ph sz="quarter" idx="24" hasCustomPrompt="1"/>
          </p:nvPr>
        </p:nvSpPr>
        <p:spPr>
          <a:xfrm>
            <a:off x="466722" y="1441809"/>
            <a:ext cx="3592800" cy="4428658"/>
          </a:xfrm>
          <a:prstGeom prst="rect">
            <a:avLst/>
          </a:prstGeom>
        </p:spPr>
        <p:txBody>
          <a:bodyPr lIns="0" tIns="0" rIns="0" bIns="0"/>
          <a:lstStyle>
            <a:lvl1pPr marL="180000" indent="-180000">
              <a:lnSpc>
                <a:spcPct val="100000"/>
              </a:lnSpc>
              <a:spcBef>
                <a:spcPts val="600"/>
              </a:spcBef>
              <a:buFont typeface="Wingdings 3" panose="05040102010807070707" pitchFamily="18" charset="2"/>
              <a:buChar char=""/>
              <a:defRPr sz="1100">
                <a:latin typeface="+mn-lt"/>
              </a:defRPr>
            </a:lvl1pPr>
            <a:lvl2pPr marL="360000" indent="-180000">
              <a:lnSpc>
                <a:spcPct val="100000"/>
              </a:lnSpc>
              <a:spcBef>
                <a:spcPts val="600"/>
              </a:spcBef>
              <a:buFont typeface="Wingdings 3" panose="05040102010807070707" pitchFamily="18" charset="2"/>
              <a:buChar char=""/>
              <a:defRPr sz="1100">
                <a:latin typeface="+mn-lt"/>
              </a:defRPr>
            </a:lvl2pPr>
            <a:lvl3pPr marL="540000" indent="-180000">
              <a:lnSpc>
                <a:spcPct val="100000"/>
              </a:lnSpc>
              <a:spcBef>
                <a:spcPts val="600"/>
              </a:spcBef>
              <a:buFont typeface="Wingdings 3" panose="05040102010807070707" pitchFamily="18" charset="2"/>
              <a:buChar char=""/>
              <a:defRPr sz="1100">
                <a:latin typeface="+mn-lt"/>
              </a:defRPr>
            </a:lvl3pPr>
            <a:lvl4pPr marL="720000" indent="-180000">
              <a:lnSpc>
                <a:spcPct val="100000"/>
              </a:lnSpc>
              <a:spcBef>
                <a:spcPts val="600"/>
              </a:spcBef>
              <a:buFont typeface="Wingdings 3" panose="05040102010807070707" pitchFamily="18" charset="2"/>
              <a:buChar char=""/>
              <a:defRPr sz="1100">
                <a:latin typeface="+mn-lt"/>
              </a:defRPr>
            </a:lvl4pPr>
            <a:lvl5pPr marL="900000" indent="-180000">
              <a:lnSpc>
                <a:spcPct val="100000"/>
              </a:lnSpc>
              <a:spcBef>
                <a:spcPts val="600"/>
              </a:spcBef>
              <a:buFont typeface="Wingdings 3" panose="05040102010807070707" pitchFamily="18" charset="2"/>
              <a:buChar char=""/>
              <a:defRPr sz="1100">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9" name="Content Placeholder 2">
            <a:extLst>
              <a:ext uri="{FF2B5EF4-FFF2-40B4-BE49-F238E27FC236}">
                <a16:creationId xmlns:a16="http://schemas.microsoft.com/office/drawing/2014/main" id="{017BF42C-129E-2117-D0F4-7208A84525D0}"/>
              </a:ext>
            </a:extLst>
          </p:cNvPr>
          <p:cNvSpPr>
            <a:spLocks noGrp="1"/>
          </p:cNvSpPr>
          <p:nvPr>
            <p:ph sz="quarter" idx="22" hasCustomPrompt="1"/>
          </p:nvPr>
        </p:nvSpPr>
        <p:spPr>
          <a:xfrm>
            <a:off x="4298400" y="1441809"/>
            <a:ext cx="3592800" cy="4428658"/>
          </a:xfrm>
          <a:prstGeom prst="rect">
            <a:avLst/>
          </a:prstGeom>
        </p:spPr>
        <p:txBody>
          <a:bodyPr lIns="0" tIns="0" rIns="0" bIns="0"/>
          <a:lstStyle>
            <a:lvl1pPr marL="180000" indent="-180000">
              <a:lnSpc>
                <a:spcPct val="100000"/>
              </a:lnSpc>
              <a:spcBef>
                <a:spcPts val="600"/>
              </a:spcBef>
              <a:buFont typeface="Wingdings 3" panose="05040102010807070707" pitchFamily="18" charset="2"/>
              <a:buChar char=""/>
              <a:defRPr sz="1100">
                <a:latin typeface="+mn-lt"/>
              </a:defRPr>
            </a:lvl1pPr>
            <a:lvl2pPr marL="360000" indent="-180000">
              <a:lnSpc>
                <a:spcPct val="100000"/>
              </a:lnSpc>
              <a:spcBef>
                <a:spcPts val="600"/>
              </a:spcBef>
              <a:buFont typeface="Wingdings 3" panose="05040102010807070707" pitchFamily="18" charset="2"/>
              <a:buChar char=""/>
              <a:defRPr sz="1100">
                <a:latin typeface="+mn-lt"/>
              </a:defRPr>
            </a:lvl2pPr>
            <a:lvl3pPr marL="540000" indent="-180000">
              <a:lnSpc>
                <a:spcPct val="100000"/>
              </a:lnSpc>
              <a:spcBef>
                <a:spcPts val="600"/>
              </a:spcBef>
              <a:buFont typeface="Wingdings 3" panose="05040102010807070707" pitchFamily="18" charset="2"/>
              <a:buChar char=""/>
              <a:defRPr sz="1100">
                <a:latin typeface="+mn-lt"/>
              </a:defRPr>
            </a:lvl3pPr>
            <a:lvl4pPr marL="720000" indent="-180000">
              <a:lnSpc>
                <a:spcPct val="100000"/>
              </a:lnSpc>
              <a:spcBef>
                <a:spcPts val="600"/>
              </a:spcBef>
              <a:buFont typeface="Wingdings 3" panose="05040102010807070707" pitchFamily="18" charset="2"/>
              <a:buChar char=""/>
              <a:defRPr sz="1100">
                <a:latin typeface="+mn-lt"/>
              </a:defRPr>
            </a:lvl4pPr>
            <a:lvl5pPr marL="900000" indent="-180000">
              <a:lnSpc>
                <a:spcPct val="100000"/>
              </a:lnSpc>
              <a:spcBef>
                <a:spcPts val="600"/>
              </a:spcBef>
              <a:buFont typeface="Wingdings 3" panose="05040102010807070707" pitchFamily="18" charset="2"/>
              <a:buChar char=""/>
              <a:defRPr sz="1100">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0" name="Content Placeholder 2">
            <a:extLst>
              <a:ext uri="{FF2B5EF4-FFF2-40B4-BE49-F238E27FC236}">
                <a16:creationId xmlns:a16="http://schemas.microsoft.com/office/drawing/2014/main" id="{F9CCCD79-B998-50C8-3EC3-FF5C69D77DB3}"/>
              </a:ext>
            </a:extLst>
          </p:cNvPr>
          <p:cNvSpPr>
            <a:spLocks noGrp="1"/>
          </p:cNvSpPr>
          <p:nvPr>
            <p:ph sz="quarter" idx="25" hasCustomPrompt="1"/>
          </p:nvPr>
        </p:nvSpPr>
        <p:spPr>
          <a:xfrm>
            <a:off x="8130078" y="1441808"/>
            <a:ext cx="3592800" cy="4428658"/>
          </a:xfrm>
          <a:prstGeom prst="rect">
            <a:avLst/>
          </a:prstGeom>
        </p:spPr>
        <p:txBody>
          <a:bodyPr lIns="0" tIns="0" rIns="0" bIns="0"/>
          <a:lstStyle>
            <a:lvl1pPr marL="180000" indent="-180000">
              <a:lnSpc>
                <a:spcPct val="100000"/>
              </a:lnSpc>
              <a:spcBef>
                <a:spcPts val="600"/>
              </a:spcBef>
              <a:buFont typeface="Wingdings 3" panose="05040102010807070707" pitchFamily="18" charset="2"/>
              <a:buChar char=""/>
              <a:defRPr sz="1100">
                <a:latin typeface="+mn-lt"/>
              </a:defRPr>
            </a:lvl1pPr>
            <a:lvl2pPr marL="360000" indent="-180000">
              <a:lnSpc>
                <a:spcPct val="100000"/>
              </a:lnSpc>
              <a:spcBef>
                <a:spcPts val="600"/>
              </a:spcBef>
              <a:buFont typeface="Wingdings 3" panose="05040102010807070707" pitchFamily="18" charset="2"/>
              <a:buChar char=""/>
              <a:defRPr sz="1100">
                <a:latin typeface="+mn-lt"/>
              </a:defRPr>
            </a:lvl2pPr>
            <a:lvl3pPr marL="540000" indent="-180000">
              <a:lnSpc>
                <a:spcPct val="100000"/>
              </a:lnSpc>
              <a:spcBef>
                <a:spcPts val="600"/>
              </a:spcBef>
              <a:buFont typeface="Wingdings 3" panose="05040102010807070707" pitchFamily="18" charset="2"/>
              <a:buChar char=""/>
              <a:defRPr sz="1100">
                <a:latin typeface="+mn-lt"/>
              </a:defRPr>
            </a:lvl3pPr>
            <a:lvl4pPr marL="720000" indent="-180000">
              <a:lnSpc>
                <a:spcPct val="100000"/>
              </a:lnSpc>
              <a:spcBef>
                <a:spcPts val="600"/>
              </a:spcBef>
              <a:buFont typeface="Wingdings 3" panose="05040102010807070707" pitchFamily="18" charset="2"/>
              <a:buChar char=""/>
              <a:defRPr sz="1100">
                <a:latin typeface="+mn-lt"/>
              </a:defRPr>
            </a:lvl4pPr>
            <a:lvl5pPr marL="900000" indent="-180000">
              <a:lnSpc>
                <a:spcPct val="100000"/>
              </a:lnSpc>
              <a:spcBef>
                <a:spcPts val="600"/>
              </a:spcBef>
              <a:buFont typeface="Wingdings 3" panose="05040102010807070707" pitchFamily="18" charset="2"/>
              <a:buChar char=""/>
              <a:defRPr sz="1100">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Tree>
    <p:extLst>
      <p:ext uri="{BB962C8B-B14F-4D97-AF65-F5344CB8AC3E}">
        <p14:creationId xmlns:p14="http://schemas.microsoft.com/office/powerpoint/2010/main" val="3250361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 w/ three subtitles">
    <p:spTree>
      <p:nvGrpSpPr>
        <p:cNvPr id="1" name=""/>
        <p:cNvGrpSpPr/>
        <p:nvPr/>
      </p:nvGrpSpPr>
      <p:grpSpPr>
        <a:xfrm>
          <a:off x="0" y="0"/>
          <a:ext cx="0" cy="0"/>
          <a:chOff x="0" y="0"/>
          <a:chExt cx="0" cy="0"/>
        </a:xfrm>
      </p:grpSpPr>
      <p:sp>
        <p:nvSpPr>
          <p:cNvPr id="6" name="Text Placeholder 18">
            <a:extLst>
              <a:ext uri="{FF2B5EF4-FFF2-40B4-BE49-F238E27FC236}">
                <a16:creationId xmlns:a16="http://schemas.microsoft.com/office/drawing/2014/main" id="{113304E4-CEBD-0C75-5F9F-EEE4975D4615}"/>
              </a:ext>
            </a:extLst>
          </p:cNvPr>
          <p:cNvSpPr>
            <a:spLocks noGrp="1"/>
          </p:cNvSpPr>
          <p:nvPr>
            <p:ph type="body" sz="quarter" idx="17" hasCustomPrompt="1"/>
          </p:nvPr>
        </p:nvSpPr>
        <p:spPr>
          <a:xfrm>
            <a:off x="466722" y="1401034"/>
            <a:ext cx="3592800" cy="252829"/>
          </a:xfrm>
          <a:prstGeom prst="rect">
            <a:avLst/>
          </a:prstGeom>
        </p:spPr>
        <p:txBody>
          <a:bodyPr lIns="0" tIns="36000" rIns="0" bIns="0" anchor="t" anchorCtr="0"/>
          <a:lstStyle>
            <a:lvl1pPr marL="0" indent="0">
              <a:lnSpc>
                <a:spcPct val="100000"/>
              </a:lnSpc>
              <a:spcBef>
                <a:spcPts val="0"/>
              </a:spcBef>
              <a:buNone/>
              <a:defRPr sz="1300" b="1">
                <a:latin typeface="+mj-lt"/>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Click to add subtitle. Max 1 line</a:t>
            </a:r>
          </a:p>
        </p:txBody>
      </p:sp>
      <p:sp>
        <p:nvSpPr>
          <p:cNvPr id="7" name="Text Placeholder 18">
            <a:extLst>
              <a:ext uri="{FF2B5EF4-FFF2-40B4-BE49-F238E27FC236}">
                <a16:creationId xmlns:a16="http://schemas.microsoft.com/office/drawing/2014/main" id="{912F10B7-ABDD-D2F2-B938-8DB596BA98D4}"/>
              </a:ext>
            </a:extLst>
          </p:cNvPr>
          <p:cNvSpPr>
            <a:spLocks noGrp="1"/>
          </p:cNvSpPr>
          <p:nvPr>
            <p:ph type="body" sz="quarter" idx="20" hasCustomPrompt="1"/>
          </p:nvPr>
        </p:nvSpPr>
        <p:spPr>
          <a:xfrm>
            <a:off x="4298400" y="1401034"/>
            <a:ext cx="3592800" cy="252829"/>
          </a:xfrm>
          <a:prstGeom prst="rect">
            <a:avLst/>
          </a:prstGeom>
        </p:spPr>
        <p:txBody>
          <a:bodyPr lIns="0" tIns="36000" rIns="0" bIns="0" anchor="t" anchorCtr="0"/>
          <a:lstStyle>
            <a:lvl1pPr marL="0" indent="0">
              <a:lnSpc>
                <a:spcPct val="100000"/>
              </a:lnSpc>
              <a:spcBef>
                <a:spcPts val="0"/>
              </a:spcBef>
              <a:buNone/>
              <a:defRPr sz="1300" b="1">
                <a:latin typeface="+mj-lt"/>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Click to add subtitle. Max 1 line</a:t>
            </a:r>
          </a:p>
        </p:txBody>
      </p:sp>
      <p:sp>
        <p:nvSpPr>
          <p:cNvPr id="10" name="Text Placeholder 18">
            <a:extLst>
              <a:ext uri="{FF2B5EF4-FFF2-40B4-BE49-F238E27FC236}">
                <a16:creationId xmlns:a16="http://schemas.microsoft.com/office/drawing/2014/main" id="{96F79A1A-598E-6CE4-B4EB-8BD1798D2DFC}"/>
              </a:ext>
            </a:extLst>
          </p:cNvPr>
          <p:cNvSpPr>
            <a:spLocks noGrp="1"/>
          </p:cNvSpPr>
          <p:nvPr>
            <p:ph type="body" sz="quarter" idx="11" hasCustomPrompt="1"/>
          </p:nvPr>
        </p:nvSpPr>
        <p:spPr>
          <a:xfrm>
            <a:off x="466722" y="597030"/>
            <a:ext cx="11256752" cy="568534"/>
          </a:xfrm>
          <a:prstGeom prst="rect">
            <a:avLst/>
          </a:prstGeom>
        </p:spPr>
        <p:txBody>
          <a:bodyPr lIns="0" tIns="0" rIns="0" bIns="0" anchor="t" anchorCtr="0">
            <a:normAutofit/>
          </a:bodyPr>
          <a:lstStyle>
            <a:lvl1pPr marL="0" indent="0">
              <a:lnSpc>
                <a:spcPct val="100000"/>
              </a:lnSpc>
              <a:spcBef>
                <a:spcPts val="0"/>
              </a:spcBef>
              <a:buNone/>
              <a:defRPr sz="1800" b="1">
                <a:latin typeface="Arial Nova" panose="020B0504020202020204" pitchFamily="34" charset="0"/>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Click to add title</a:t>
            </a:r>
          </a:p>
        </p:txBody>
      </p:sp>
      <p:sp>
        <p:nvSpPr>
          <p:cNvPr id="13" name="Content Placeholder 2">
            <a:extLst>
              <a:ext uri="{FF2B5EF4-FFF2-40B4-BE49-F238E27FC236}">
                <a16:creationId xmlns:a16="http://schemas.microsoft.com/office/drawing/2014/main" id="{84377333-5279-8AD6-2657-1A6EB36BD55B}"/>
              </a:ext>
            </a:extLst>
          </p:cNvPr>
          <p:cNvSpPr>
            <a:spLocks noGrp="1"/>
          </p:cNvSpPr>
          <p:nvPr>
            <p:ph sz="quarter" idx="21" hasCustomPrompt="1"/>
          </p:nvPr>
        </p:nvSpPr>
        <p:spPr>
          <a:xfrm>
            <a:off x="466722" y="1786330"/>
            <a:ext cx="3592800" cy="4084138"/>
          </a:xfrm>
          <a:prstGeom prst="rect">
            <a:avLst/>
          </a:prstGeom>
        </p:spPr>
        <p:txBody>
          <a:bodyPr lIns="0" tIns="0" rIns="0" bIns="0"/>
          <a:lstStyle>
            <a:lvl1pPr marL="180000" indent="-180000">
              <a:lnSpc>
                <a:spcPct val="100000"/>
              </a:lnSpc>
              <a:spcBef>
                <a:spcPts val="600"/>
              </a:spcBef>
              <a:buFont typeface="Wingdings 3" panose="05040102010807070707" pitchFamily="18" charset="2"/>
              <a:buChar char=""/>
              <a:defRPr sz="1100">
                <a:latin typeface="+mn-lt"/>
              </a:defRPr>
            </a:lvl1pPr>
            <a:lvl2pPr marL="360000" indent="-180000">
              <a:lnSpc>
                <a:spcPct val="100000"/>
              </a:lnSpc>
              <a:spcBef>
                <a:spcPts val="600"/>
              </a:spcBef>
              <a:buFont typeface="Wingdings 3" panose="05040102010807070707" pitchFamily="18" charset="2"/>
              <a:buChar char=""/>
              <a:defRPr sz="1100">
                <a:latin typeface="+mn-lt"/>
              </a:defRPr>
            </a:lvl2pPr>
            <a:lvl3pPr marL="540000" indent="-180000">
              <a:lnSpc>
                <a:spcPct val="100000"/>
              </a:lnSpc>
              <a:spcBef>
                <a:spcPts val="600"/>
              </a:spcBef>
              <a:buFont typeface="Wingdings 3" panose="05040102010807070707" pitchFamily="18" charset="2"/>
              <a:buChar char=""/>
              <a:defRPr sz="1100">
                <a:latin typeface="+mn-lt"/>
              </a:defRPr>
            </a:lvl3pPr>
            <a:lvl4pPr marL="720000" indent="-180000">
              <a:lnSpc>
                <a:spcPct val="100000"/>
              </a:lnSpc>
              <a:spcBef>
                <a:spcPts val="600"/>
              </a:spcBef>
              <a:buFont typeface="Wingdings 3" panose="05040102010807070707" pitchFamily="18" charset="2"/>
              <a:buChar char=""/>
              <a:defRPr sz="1100">
                <a:latin typeface="+mn-lt"/>
              </a:defRPr>
            </a:lvl4pPr>
            <a:lvl5pPr marL="900000" indent="-180000">
              <a:lnSpc>
                <a:spcPct val="100000"/>
              </a:lnSpc>
              <a:spcBef>
                <a:spcPts val="600"/>
              </a:spcBef>
              <a:buFont typeface="Wingdings 3" panose="05040102010807070707" pitchFamily="18" charset="2"/>
              <a:buChar char=""/>
              <a:defRPr sz="1100">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4" name="Content Placeholder 2">
            <a:extLst>
              <a:ext uri="{FF2B5EF4-FFF2-40B4-BE49-F238E27FC236}">
                <a16:creationId xmlns:a16="http://schemas.microsoft.com/office/drawing/2014/main" id="{2B8E56A9-CDB0-3DFB-C8C9-F606806A6199}"/>
              </a:ext>
            </a:extLst>
          </p:cNvPr>
          <p:cNvSpPr>
            <a:spLocks noGrp="1"/>
          </p:cNvSpPr>
          <p:nvPr>
            <p:ph sz="quarter" idx="22" hasCustomPrompt="1"/>
          </p:nvPr>
        </p:nvSpPr>
        <p:spPr>
          <a:xfrm>
            <a:off x="4298400" y="1786330"/>
            <a:ext cx="3592800" cy="4084138"/>
          </a:xfrm>
          <a:prstGeom prst="rect">
            <a:avLst/>
          </a:prstGeom>
        </p:spPr>
        <p:txBody>
          <a:bodyPr lIns="0" tIns="0" rIns="0" bIns="0"/>
          <a:lstStyle>
            <a:lvl1pPr marL="180000" indent="-180000">
              <a:lnSpc>
                <a:spcPct val="100000"/>
              </a:lnSpc>
              <a:spcBef>
                <a:spcPts val="600"/>
              </a:spcBef>
              <a:buFont typeface="Wingdings 3" panose="05040102010807070707" pitchFamily="18" charset="2"/>
              <a:buChar char=""/>
              <a:defRPr sz="1100">
                <a:latin typeface="+mn-lt"/>
              </a:defRPr>
            </a:lvl1pPr>
            <a:lvl2pPr marL="360000" indent="-180000">
              <a:lnSpc>
                <a:spcPct val="100000"/>
              </a:lnSpc>
              <a:spcBef>
                <a:spcPts val="600"/>
              </a:spcBef>
              <a:buFont typeface="Wingdings 3" panose="05040102010807070707" pitchFamily="18" charset="2"/>
              <a:buChar char=""/>
              <a:defRPr sz="1100">
                <a:latin typeface="+mn-lt"/>
              </a:defRPr>
            </a:lvl2pPr>
            <a:lvl3pPr marL="540000" indent="-180000">
              <a:lnSpc>
                <a:spcPct val="100000"/>
              </a:lnSpc>
              <a:spcBef>
                <a:spcPts val="600"/>
              </a:spcBef>
              <a:buFont typeface="Wingdings 3" panose="05040102010807070707" pitchFamily="18" charset="2"/>
              <a:buChar char=""/>
              <a:defRPr sz="1100">
                <a:latin typeface="+mn-lt"/>
              </a:defRPr>
            </a:lvl3pPr>
            <a:lvl4pPr marL="720000" indent="-180000">
              <a:lnSpc>
                <a:spcPct val="100000"/>
              </a:lnSpc>
              <a:spcBef>
                <a:spcPts val="600"/>
              </a:spcBef>
              <a:buFont typeface="Wingdings 3" panose="05040102010807070707" pitchFamily="18" charset="2"/>
              <a:buChar char=""/>
              <a:defRPr sz="1100">
                <a:latin typeface="+mn-lt"/>
              </a:defRPr>
            </a:lvl4pPr>
            <a:lvl5pPr marL="900000" indent="-180000">
              <a:lnSpc>
                <a:spcPct val="100000"/>
              </a:lnSpc>
              <a:spcBef>
                <a:spcPts val="600"/>
              </a:spcBef>
              <a:buFont typeface="Wingdings 3" panose="05040102010807070707" pitchFamily="18" charset="2"/>
              <a:buChar char=""/>
              <a:defRPr sz="1100">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5" name="Content Placeholder 2">
            <a:extLst>
              <a:ext uri="{FF2B5EF4-FFF2-40B4-BE49-F238E27FC236}">
                <a16:creationId xmlns:a16="http://schemas.microsoft.com/office/drawing/2014/main" id="{B5B5E959-2936-B978-225E-AE8EFCAE85C9}"/>
              </a:ext>
            </a:extLst>
          </p:cNvPr>
          <p:cNvSpPr>
            <a:spLocks noGrp="1"/>
          </p:cNvSpPr>
          <p:nvPr>
            <p:ph sz="quarter" idx="23" hasCustomPrompt="1"/>
          </p:nvPr>
        </p:nvSpPr>
        <p:spPr>
          <a:xfrm>
            <a:off x="8130078" y="1786329"/>
            <a:ext cx="3592800" cy="4084138"/>
          </a:xfrm>
          <a:prstGeom prst="rect">
            <a:avLst/>
          </a:prstGeom>
        </p:spPr>
        <p:txBody>
          <a:bodyPr lIns="0" tIns="0" rIns="0" bIns="0"/>
          <a:lstStyle>
            <a:lvl1pPr marL="180000" indent="-180000">
              <a:lnSpc>
                <a:spcPct val="100000"/>
              </a:lnSpc>
              <a:spcBef>
                <a:spcPts val="600"/>
              </a:spcBef>
              <a:buFont typeface="Wingdings 3" panose="05040102010807070707" pitchFamily="18" charset="2"/>
              <a:buChar char=""/>
              <a:defRPr sz="1100">
                <a:latin typeface="+mn-lt"/>
              </a:defRPr>
            </a:lvl1pPr>
            <a:lvl2pPr marL="360000" indent="-180000">
              <a:lnSpc>
                <a:spcPct val="100000"/>
              </a:lnSpc>
              <a:spcBef>
                <a:spcPts val="600"/>
              </a:spcBef>
              <a:buFont typeface="Wingdings 3" panose="05040102010807070707" pitchFamily="18" charset="2"/>
              <a:buChar char=""/>
              <a:defRPr sz="1100">
                <a:latin typeface="+mn-lt"/>
              </a:defRPr>
            </a:lvl2pPr>
            <a:lvl3pPr marL="540000" indent="-180000">
              <a:lnSpc>
                <a:spcPct val="100000"/>
              </a:lnSpc>
              <a:spcBef>
                <a:spcPts val="600"/>
              </a:spcBef>
              <a:buFont typeface="Wingdings 3" panose="05040102010807070707" pitchFamily="18" charset="2"/>
              <a:buChar char=""/>
              <a:defRPr sz="1100">
                <a:latin typeface="+mn-lt"/>
              </a:defRPr>
            </a:lvl3pPr>
            <a:lvl4pPr marL="720000" indent="-180000">
              <a:lnSpc>
                <a:spcPct val="100000"/>
              </a:lnSpc>
              <a:spcBef>
                <a:spcPts val="600"/>
              </a:spcBef>
              <a:buFont typeface="Wingdings 3" panose="05040102010807070707" pitchFamily="18" charset="2"/>
              <a:buChar char=""/>
              <a:defRPr sz="1100">
                <a:latin typeface="+mn-lt"/>
              </a:defRPr>
            </a:lvl4pPr>
            <a:lvl5pPr marL="900000" indent="-180000">
              <a:lnSpc>
                <a:spcPct val="100000"/>
              </a:lnSpc>
              <a:spcBef>
                <a:spcPts val="600"/>
              </a:spcBef>
              <a:buFont typeface="Wingdings 3" panose="05040102010807070707" pitchFamily="18" charset="2"/>
              <a:buChar char=""/>
              <a:defRPr sz="1100">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16" name="Text Placeholder 18">
            <a:extLst>
              <a:ext uri="{FF2B5EF4-FFF2-40B4-BE49-F238E27FC236}">
                <a16:creationId xmlns:a16="http://schemas.microsoft.com/office/drawing/2014/main" id="{F4D31B6A-C324-DC2A-7512-AD289B3E3195}"/>
              </a:ext>
            </a:extLst>
          </p:cNvPr>
          <p:cNvSpPr>
            <a:spLocks noGrp="1"/>
          </p:cNvSpPr>
          <p:nvPr>
            <p:ph type="body" sz="quarter" idx="26" hasCustomPrompt="1"/>
          </p:nvPr>
        </p:nvSpPr>
        <p:spPr>
          <a:xfrm>
            <a:off x="8130078" y="1401034"/>
            <a:ext cx="3592800" cy="252829"/>
          </a:xfrm>
          <a:prstGeom prst="rect">
            <a:avLst/>
          </a:prstGeom>
        </p:spPr>
        <p:txBody>
          <a:bodyPr lIns="0" tIns="36000" rIns="0" bIns="0" anchor="t" anchorCtr="0"/>
          <a:lstStyle>
            <a:lvl1pPr marL="0" indent="0">
              <a:lnSpc>
                <a:spcPct val="100000"/>
              </a:lnSpc>
              <a:spcBef>
                <a:spcPts val="0"/>
              </a:spcBef>
              <a:buNone/>
              <a:defRPr sz="1300" b="1">
                <a:latin typeface="+mj-lt"/>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Click to add subtitle. Max 1 line</a:t>
            </a:r>
          </a:p>
        </p:txBody>
      </p:sp>
      <p:sp>
        <p:nvSpPr>
          <p:cNvPr id="4" name="Plassholder for bunntekst 8">
            <a:extLst>
              <a:ext uri="{FF2B5EF4-FFF2-40B4-BE49-F238E27FC236}">
                <a16:creationId xmlns:a16="http://schemas.microsoft.com/office/drawing/2014/main" id="{149FA131-BBAE-18A9-37E2-5625B10CFDF7}"/>
              </a:ext>
            </a:extLst>
          </p:cNvPr>
          <p:cNvSpPr>
            <a:spLocks noGrp="1"/>
          </p:cNvSpPr>
          <p:nvPr>
            <p:ph type="ftr" sz="quarter" idx="3"/>
          </p:nvPr>
        </p:nvSpPr>
        <p:spPr>
          <a:xfrm>
            <a:off x="1143764" y="6416631"/>
            <a:ext cx="4396423"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a:p>
        </p:txBody>
      </p:sp>
      <p:sp>
        <p:nvSpPr>
          <p:cNvPr id="8" name="Plassholder for lysbildenummer 9">
            <a:extLst>
              <a:ext uri="{FF2B5EF4-FFF2-40B4-BE49-F238E27FC236}">
                <a16:creationId xmlns:a16="http://schemas.microsoft.com/office/drawing/2014/main" id="{B04E659A-0700-1548-374B-40D34E621FD7}"/>
              </a:ext>
            </a:extLst>
          </p:cNvPr>
          <p:cNvSpPr>
            <a:spLocks noGrp="1"/>
          </p:cNvSpPr>
          <p:nvPr>
            <p:ph type="sldNum" sz="quarter" idx="4"/>
          </p:nvPr>
        </p:nvSpPr>
        <p:spPr>
          <a:xfrm>
            <a:off x="5918200" y="6416629"/>
            <a:ext cx="355600" cy="136569"/>
          </a:xfrm>
          <a:prstGeom prst="rect">
            <a:avLst/>
          </a:prstGeom>
        </p:spPr>
        <p:txBody>
          <a:bodyPr lIns="0" tIns="0" rIns="0" bIns="0" anchor="ctr" anchorCtr="0"/>
          <a:lstStyle>
            <a:lvl1pPr algn="ctr">
              <a:lnSpc>
                <a:spcPct val="100000"/>
              </a:lnSpc>
              <a:defRPr sz="800">
                <a:solidFill>
                  <a:schemeClr val="bg1">
                    <a:lumMod val="50000"/>
                  </a:schemeClr>
                </a:solidFill>
                <a:latin typeface="+mn-lt"/>
              </a:defRPr>
            </a:lvl1pPr>
          </a:lstStyle>
          <a:p>
            <a:fld id="{89D42EC4-6C4F-4400-8115-C07B9A8D6F82}" type="slidenum">
              <a:rPr lang="nb-NO" smtClean="0"/>
              <a:pPr/>
              <a:t>‹#›</a:t>
            </a:fld>
            <a:endParaRPr lang="nb-NO"/>
          </a:p>
        </p:txBody>
      </p:sp>
      <p:sp>
        <p:nvSpPr>
          <p:cNvPr id="9" name="Plassholder for dato 1">
            <a:extLst>
              <a:ext uri="{FF2B5EF4-FFF2-40B4-BE49-F238E27FC236}">
                <a16:creationId xmlns:a16="http://schemas.microsoft.com/office/drawing/2014/main" id="{91FE1176-B0C6-920C-0390-D40DD4422D8D}"/>
              </a:ext>
            </a:extLst>
          </p:cNvPr>
          <p:cNvSpPr>
            <a:spLocks noGrp="1"/>
          </p:cNvSpPr>
          <p:nvPr>
            <p:ph type="dt" sz="half" idx="2"/>
          </p:nvPr>
        </p:nvSpPr>
        <p:spPr>
          <a:xfrm>
            <a:off x="466723" y="6416631"/>
            <a:ext cx="628548"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a:p>
        </p:txBody>
      </p:sp>
    </p:spTree>
    <p:extLst>
      <p:ext uri="{BB962C8B-B14F-4D97-AF65-F5344CB8AC3E}">
        <p14:creationId xmlns:p14="http://schemas.microsoft.com/office/powerpoint/2010/main" val="71374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258A89-1B2B-416B-73AE-2A3A5F1D3C52}"/>
              </a:ext>
            </a:extLst>
          </p:cNvPr>
          <p:cNvSpPr>
            <a:spLocks noGrp="1"/>
          </p:cNvSpPr>
          <p:nvPr>
            <p:ph sz="quarter" idx="21" hasCustomPrompt="1"/>
          </p:nvPr>
        </p:nvSpPr>
        <p:spPr>
          <a:xfrm>
            <a:off x="466722" y="1283300"/>
            <a:ext cx="7424478" cy="4587167"/>
          </a:xfrm>
          <a:prstGeom prst="rect">
            <a:avLst/>
          </a:prstGeom>
        </p:spPr>
        <p:txBody>
          <a:bodyPr lIns="0" tIns="0" rIns="0" bIns="0"/>
          <a:lstStyle>
            <a:lvl1pPr marL="180000" indent="-180000">
              <a:lnSpc>
                <a:spcPct val="100000"/>
              </a:lnSpc>
              <a:spcBef>
                <a:spcPts val="600"/>
              </a:spcBef>
              <a:buFont typeface="Wingdings 3" panose="05040102010807070707" pitchFamily="18" charset="2"/>
              <a:buChar char=""/>
              <a:defRPr sz="1100">
                <a:latin typeface="+mn-lt"/>
              </a:defRPr>
            </a:lvl1pPr>
            <a:lvl2pPr marL="360000" indent="-180000">
              <a:lnSpc>
                <a:spcPct val="100000"/>
              </a:lnSpc>
              <a:spcBef>
                <a:spcPts val="600"/>
              </a:spcBef>
              <a:buFont typeface="Wingdings 3" panose="05040102010807070707" pitchFamily="18" charset="2"/>
              <a:buChar char=""/>
              <a:defRPr sz="1100">
                <a:latin typeface="+mn-lt"/>
              </a:defRPr>
            </a:lvl2pPr>
            <a:lvl3pPr marL="540000" indent="-180000">
              <a:lnSpc>
                <a:spcPct val="100000"/>
              </a:lnSpc>
              <a:spcBef>
                <a:spcPts val="600"/>
              </a:spcBef>
              <a:buFont typeface="Wingdings 3" panose="05040102010807070707" pitchFamily="18" charset="2"/>
              <a:buChar char=""/>
              <a:defRPr sz="1100">
                <a:latin typeface="+mn-lt"/>
              </a:defRPr>
            </a:lvl3pPr>
            <a:lvl4pPr marL="720000" indent="-180000">
              <a:lnSpc>
                <a:spcPct val="100000"/>
              </a:lnSpc>
              <a:spcBef>
                <a:spcPts val="600"/>
              </a:spcBef>
              <a:buFont typeface="Wingdings 3" panose="05040102010807070707" pitchFamily="18" charset="2"/>
              <a:buChar char=""/>
              <a:defRPr sz="1100">
                <a:latin typeface="+mn-lt"/>
              </a:defRPr>
            </a:lvl4pPr>
            <a:lvl5pPr marL="900000" indent="-180000">
              <a:lnSpc>
                <a:spcPct val="100000"/>
              </a:lnSpc>
              <a:spcBef>
                <a:spcPts val="600"/>
              </a:spcBef>
              <a:buFont typeface="Wingdings 3" panose="05040102010807070707" pitchFamily="18" charset="2"/>
              <a:buChar char=""/>
              <a:defRPr sz="1100">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8" name="Text Placeholder 18">
            <a:extLst>
              <a:ext uri="{FF2B5EF4-FFF2-40B4-BE49-F238E27FC236}">
                <a16:creationId xmlns:a16="http://schemas.microsoft.com/office/drawing/2014/main" id="{667317EA-8ADA-28DC-34DD-1200CB6FCDC2}"/>
              </a:ext>
            </a:extLst>
          </p:cNvPr>
          <p:cNvSpPr>
            <a:spLocks noGrp="1"/>
          </p:cNvSpPr>
          <p:nvPr>
            <p:ph type="body" sz="quarter" idx="11" hasCustomPrompt="1"/>
          </p:nvPr>
        </p:nvSpPr>
        <p:spPr>
          <a:xfrm>
            <a:off x="466722" y="597029"/>
            <a:ext cx="11256752" cy="568537"/>
          </a:xfrm>
          <a:prstGeom prst="rect">
            <a:avLst/>
          </a:prstGeom>
        </p:spPr>
        <p:txBody>
          <a:bodyPr lIns="0" tIns="0" rIns="0" bIns="0" anchor="t" anchorCtr="0">
            <a:normAutofit/>
          </a:bodyPr>
          <a:lstStyle>
            <a:lvl1pPr marL="0" indent="0">
              <a:lnSpc>
                <a:spcPct val="100000"/>
              </a:lnSpc>
              <a:spcBef>
                <a:spcPts val="0"/>
              </a:spcBef>
              <a:buNone/>
              <a:defRPr sz="1800" b="1">
                <a:latin typeface="Arial Nova" panose="020B0504020202020204" pitchFamily="34" charset="0"/>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Click to add title</a:t>
            </a:r>
          </a:p>
        </p:txBody>
      </p:sp>
      <p:sp>
        <p:nvSpPr>
          <p:cNvPr id="7" name="Content Placeholder 2">
            <a:extLst>
              <a:ext uri="{FF2B5EF4-FFF2-40B4-BE49-F238E27FC236}">
                <a16:creationId xmlns:a16="http://schemas.microsoft.com/office/drawing/2014/main" id="{15F2AB76-FA30-5116-6CF9-685C2F67F528}"/>
              </a:ext>
            </a:extLst>
          </p:cNvPr>
          <p:cNvSpPr>
            <a:spLocks noGrp="1"/>
          </p:cNvSpPr>
          <p:nvPr>
            <p:ph sz="quarter" idx="23" hasCustomPrompt="1"/>
          </p:nvPr>
        </p:nvSpPr>
        <p:spPr>
          <a:xfrm>
            <a:off x="8130078" y="1283299"/>
            <a:ext cx="3592800" cy="4587167"/>
          </a:xfrm>
          <a:prstGeom prst="rect">
            <a:avLst/>
          </a:prstGeom>
        </p:spPr>
        <p:txBody>
          <a:bodyPr lIns="0" tIns="0" rIns="0" bIns="0"/>
          <a:lstStyle>
            <a:lvl1pPr marL="180000" indent="-180000">
              <a:lnSpc>
                <a:spcPct val="100000"/>
              </a:lnSpc>
              <a:spcBef>
                <a:spcPts val="600"/>
              </a:spcBef>
              <a:buFont typeface="Wingdings 3" panose="05040102010807070707" pitchFamily="18" charset="2"/>
              <a:buChar char=""/>
              <a:defRPr sz="1100">
                <a:latin typeface="+mn-lt"/>
              </a:defRPr>
            </a:lvl1pPr>
            <a:lvl2pPr marL="360000" indent="-180000">
              <a:lnSpc>
                <a:spcPct val="100000"/>
              </a:lnSpc>
              <a:spcBef>
                <a:spcPts val="600"/>
              </a:spcBef>
              <a:buFont typeface="Wingdings 3" panose="05040102010807070707" pitchFamily="18" charset="2"/>
              <a:buChar char=""/>
              <a:defRPr sz="1100">
                <a:latin typeface="+mn-lt"/>
              </a:defRPr>
            </a:lvl2pPr>
            <a:lvl3pPr marL="540000" indent="-180000">
              <a:lnSpc>
                <a:spcPct val="100000"/>
              </a:lnSpc>
              <a:spcBef>
                <a:spcPts val="600"/>
              </a:spcBef>
              <a:buFont typeface="Wingdings 3" panose="05040102010807070707" pitchFamily="18" charset="2"/>
              <a:buChar char=""/>
              <a:defRPr sz="1100">
                <a:latin typeface="+mn-lt"/>
              </a:defRPr>
            </a:lvl3pPr>
            <a:lvl4pPr marL="720000" indent="-180000">
              <a:lnSpc>
                <a:spcPct val="100000"/>
              </a:lnSpc>
              <a:spcBef>
                <a:spcPts val="600"/>
              </a:spcBef>
              <a:buFont typeface="Wingdings 3" panose="05040102010807070707" pitchFamily="18" charset="2"/>
              <a:buChar char=""/>
              <a:defRPr sz="1100">
                <a:latin typeface="+mn-lt"/>
              </a:defRPr>
            </a:lvl4pPr>
            <a:lvl5pPr marL="900000" indent="-180000">
              <a:lnSpc>
                <a:spcPct val="100000"/>
              </a:lnSpc>
              <a:spcBef>
                <a:spcPts val="600"/>
              </a:spcBef>
              <a:buFont typeface="Wingdings 3" panose="05040102010807070707" pitchFamily="18" charset="2"/>
              <a:buChar char=""/>
              <a:defRPr sz="1100">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4" name="Plassholder for bunntekst 8">
            <a:extLst>
              <a:ext uri="{FF2B5EF4-FFF2-40B4-BE49-F238E27FC236}">
                <a16:creationId xmlns:a16="http://schemas.microsoft.com/office/drawing/2014/main" id="{C75AB2D4-3493-B5AB-6DB5-301CFB811A48}"/>
              </a:ext>
            </a:extLst>
          </p:cNvPr>
          <p:cNvSpPr>
            <a:spLocks noGrp="1"/>
          </p:cNvSpPr>
          <p:nvPr>
            <p:ph type="ftr" sz="quarter" idx="3"/>
          </p:nvPr>
        </p:nvSpPr>
        <p:spPr>
          <a:xfrm>
            <a:off x="1143764" y="6416631"/>
            <a:ext cx="4396423"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a:p>
        </p:txBody>
      </p:sp>
      <p:sp>
        <p:nvSpPr>
          <p:cNvPr id="5" name="Plassholder for lysbildenummer 9">
            <a:extLst>
              <a:ext uri="{FF2B5EF4-FFF2-40B4-BE49-F238E27FC236}">
                <a16:creationId xmlns:a16="http://schemas.microsoft.com/office/drawing/2014/main" id="{72904C9E-2A58-5961-2360-3C442A9C4B32}"/>
              </a:ext>
            </a:extLst>
          </p:cNvPr>
          <p:cNvSpPr>
            <a:spLocks noGrp="1"/>
          </p:cNvSpPr>
          <p:nvPr>
            <p:ph type="sldNum" sz="quarter" idx="4"/>
          </p:nvPr>
        </p:nvSpPr>
        <p:spPr>
          <a:xfrm>
            <a:off x="5918200" y="6416629"/>
            <a:ext cx="355600" cy="136569"/>
          </a:xfrm>
          <a:prstGeom prst="rect">
            <a:avLst/>
          </a:prstGeom>
        </p:spPr>
        <p:txBody>
          <a:bodyPr lIns="0" tIns="0" rIns="0" bIns="0" anchor="ctr" anchorCtr="0"/>
          <a:lstStyle>
            <a:lvl1pPr algn="ctr">
              <a:lnSpc>
                <a:spcPct val="100000"/>
              </a:lnSpc>
              <a:defRPr sz="800">
                <a:solidFill>
                  <a:schemeClr val="bg1">
                    <a:lumMod val="50000"/>
                  </a:schemeClr>
                </a:solidFill>
                <a:latin typeface="+mn-lt"/>
              </a:defRPr>
            </a:lvl1pPr>
          </a:lstStyle>
          <a:p>
            <a:fld id="{89D42EC4-6C4F-4400-8115-C07B9A8D6F82}" type="slidenum">
              <a:rPr lang="nb-NO" smtClean="0"/>
              <a:pPr/>
              <a:t>‹#›</a:t>
            </a:fld>
            <a:endParaRPr lang="nb-NO"/>
          </a:p>
        </p:txBody>
      </p:sp>
      <p:sp>
        <p:nvSpPr>
          <p:cNvPr id="6" name="Plassholder for dato 1">
            <a:extLst>
              <a:ext uri="{FF2B5EF4-FFF2-40B4-BE49-F238E27FC236}">
                <a16:creationId xmlns:a16="http://schemas.microsoft.com/office/drawing/2014/main" id="{9DC180AD-7302-B4F5-B63E-35E77FF31839}"/>
              </a:ext>
            </a:extLst>
          </p:cNvPr>
          <p:cNvSpPr>
            <a:spLocks noGrp="1"/>
          </p:cNvSpPr>
          <p:nvPr>
            <p:ph type="dt" sz="half" idx="2"/>
          </p:nvPr>
        </p:nvSpPr>
        <p:spPr>
          <a:xfrm>
            <a:off x="466723" y="6416631"/>
            <a:ext cx="628548"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a:p>
        </p:txBody>
      </p:sp>
    </p:spTree>
    <p:extLst>
      <p:ext uri="{BB962C8B-B14F-4D97-AF65-F5344CB8AC3E}">
        <p14:creationId xmlns:p14="http://schemas.microsoft.com/office/powerpoint/2010/main" val="2200192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page_black">
    <p:bg>
      <p:bgPr>
        <a:solidFill>
          <a:schemeClr val="tx1"/>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29110871-C52D-D1E0-09DC-6542F071B188}"/>
              </a:ext>
            </a:extLst>
          </p:cNvPr>
          <p:cNvSpPr>
            <a:spLocks noGrp="1"/>
          </p:cNvSpPr>
          <p:nvPr userDrawn="1">
            <p:ph type="body" sz="quarter" idx="11" hasCustomPrompt="1"/>
          </p:nvPr>
        </p:nvSpPr>
        <p:spPr>
          <a:xfrm>
            <a:off x="624123" y="4576400"/>
            <a:ext cx="10943756" cy="448477"/>
          </a:xfrm>
          <a:prstGeom prst="rect">
            <a:avLst/>
          </a:prstGeom>
        </p:spPr>
        <p:txBody>
          <a:bodyPr lIns="0" tIns="0" rIns="0" bIns="0" anchor="t" anchorCtr="0"/>
          <a:lstStyle>
            <a:lvl1pPr marL="0" indent="0">
              <a:lnSpc>
                <a:spcPct val="100000"/>
              </a:lnSpc>
              <a:buNone/>
              <a:defRPr sz="2800" b="1">
                <a:solidFill>
                  <a:schemeClr val="bg1"/>
                </a:solidFill>
                <a:latin typeface="Arial Nova" panose="020B0504020202020204" pitchFamily="34" charset="0"/>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This is a front page. Click to add title</a:t>
            </a:r>
          </a:p>
        </p:txBody>
      </p:sp>
      <p:sp>
        <p:nvSpPr>
          <p:cNvPr id="21" name="Text Placeholder 18">
            <a:extLst>
              <a:ext uri="{FF2B5EF4-FFF2-40B4-BE49-F238E27FC236}">
                <a16:creationId xmlns:a16="http://schemas.microsoft.com/office/drawing/2014/main" id="{0BA68A8F-8498-7636-9537-C5D53D2C0E0B}"/>
              </a:ext>
            </a:extLst>
          </p:cNvPr>
          <p:cNvSpPr>
            <a:spLocks noGrp="1"/>
          </p:cNvSpPr>
          <p:nvPr userDrawn="1">
            <p:ph type="body" sz="quarter" idx="12" hasCustomPrompt="1"/>
          </p:nvPr>
        </p:nvSpPr>
        <p:spPr>
          <a:xfrm>
            <a:off x="624123" y="5245285"/>
            <a:ext cx="10943756" cy="281974"/>
          </a:xfrm>
          <a:prstGeom prst="rect">
            <a:avLst/>
          </a:prstGeom>
        </p:spPr>
        <p:txBody>
          <a:bodyPr lIns="0" tIns="0" rIns="0" bIns="0"/>
          <a:lstStyle>
            <a:lvl1pPr marL="0" indent="0">
              <a:lnSpc>
                <a:spcPct val="100000"/>
              </a:lnSpc>
              <a:buNone/>
              <a:defRPr sz="1800" b="0">
                <a:solidFill>
                  <a:schemeClr val="bg1"/>
                </a:solidFill>
                <a:latin typeface="Arial Nova Light" panose="020B0304020202020204" pitchFamily="34" charset="0"/>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Click to add subtitle</a:t>
            </a:r>
          </a:p>
        </p:txBody>
      </p:sp>
      <p:pic>
        <p:nvPicPr>
          <p:cNvPr id="6" name="logo_black" hidden="1">
            <a:extLst>
              <a:ext uri="{FF2B5EF4-FFF2-40B4-BE49-F238E27FC236}">
                <a16:creationId xmlns:a16="http://schemas.microsoft.com/office/drawing/2014/main" id="{467E3552-294C-7409-4C45-6F6D1F575B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11608" y="6333630"/>
            <a:ext cx="1332259" cy="281974"/>
          </a:xfrm>
          <a:prstGeom prst="rect">
            <a:avLst/>
          </a:prstGeom>
        </p:spPr>
      </p:pic>
      <p:pic>
        <p:nvPicPr>
          <p:cNvPr id="8" name="logo_white" hidden="1">
            <a:extLst>
              <a:ext uri="{FF2B5EF4-FFF2-40B4-BE49-F238E27FC236}">
                <a16:creationId xmlns:a16="http://schemas.microsoft.com/office/drawing/2014/main" id="{CEA0FB92-B436-C8EC-0E48-427EEE903D23}"/>
              </a:ext>
            </a:extLst>
          </p:cNvPr>
          <p:cNvPicPr>
            <a:picLocks noChangeAspect="1"/>
          </p:cNvPicPr>
          <p:nvPr userDrawn="1"/>
        </p:nvPicPr>
        <p:blipFill>
          <a:blip r:embed="rId2" cstate="print">
            <a:lum bright="100000"/>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11608" y="6333630"/>
            <a:ext cx="1332259" cy="281974"/>
          </a:xfrm>
          <a:prstGeom prst="rect">
            <a:avLst/>
          </a:prstGeom>
        </p:spPr>
      </p:pic>
      <p:sp>
        <p:nvSpPr>
          <p:cNvPr id="9" name="addin_background" hidden="1">
            <a:extLst>
              <a:ext uri="{FF2B5EF4-FFF2-40B4-BE49-F238E27FC236}">
                <a16:creationId xmlns:a16="http://schemas.microsoft.com/office/drawing/2014/main" id="{E8345E58-6A76-4366-164C-1AD6E5248AA3}"/>
              </a:ext>
            </a:extLst>
          </p:cNvPr>
          <p:cNvSpPr/>
          <p:nvPr userDrawn="1"/>
        </p:nvSpPr>
        <p:spPr>
          <a:xfrm>
            <a:off x="0" y="-416684"/>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addin_bg</a:t>
            </a:r>
            <a:endParaRPr lang="nb-NO"/>
          </a:p>
        </p:txBody>
      </p:sp>
      <p:sp>
        <p:nvSpPr>
          <p:cNvPr id="10" name="addin_colorlist" hidden="1">
            <a:extLst>
              <a:ext uri="{FF2B5EF4-FFF2-40B4-BE49-F238E27FC236}">
                <a16:creationId xmlns:a16="http://schemas.microsoft.com/office/drawing/2014/main" id="{17FF95DE-362A-40B9-6E20-91426BEEE2FB}"/>
              </a:ext>
            </a:extLst>
          </p:cNvPr>
          <p:cNvSpPr/>
          <p:nvPr userDrawn="1"/>
        </p:nvSpPr>
        <p:spPr>
          <a:xfrm>
            <a:off x="1876425" y="-416684"/>
            <a:ext cx="799147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dirty="0" err="1"/>
              <a:t>divide_white,divide_black,divide_brown,divide_gray</a:t>
            </a:r>
            <a:endParaRPr lang="nb-NO" sz="1000" dirty="0"/>
          </a:p>
        </p:txBody>
      </p:sp>
      <p:sp>
        <p:nvSpPr>
          <p:cNvPr id="11" name="addin_text" hidden="1">
            <a:extLst>
              <a:ext uri="{FF2B5EF4-FFF2-40B4-BE49-F238E27FC236}">
                <a16:creationId xmlns:a16="http://schemas.microsoft.com/office/drawing/2014/main" id="{907FAD54-8E30-B6AF-2A7D-A757FCBB8910}"/>
              </a:ext>
            </a:extLst>
          </p:cNvPr>
          <p:cNvSpPr/>
          <p:nvPr userDrawn="1"/>
        </p:nvSpPr>
        <p:spPr>
          <a:xfrm>
            <a:off x="0" y="-895065"/>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2" name="addin_logo" hidden="1">
            <a:extLst>
              <a:ext uri="{FF2B5EF4-FFF2-40B4-BE49-F238E27FC236}">
                <a16:creationId xmlns:a16="http://schemas.microsoft.com/office/drawing/2014/main" id="{726C2F2A-B546-3FBE-4147-0781DA557FC8}"/>
              </a:ext>
            </a:extLst>
          </p:cNvPr>
          <p:cNvSpPr/>
          <p:nvPr userDrawn="1"/>
        </p:nvSpPr>
        <p:spPr>
          <a:xfrm>
            <a:off x="1876425" y="-895065"/>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2" name="Plassholder for bunntekst 8">
            <a:extLst>
              <a:ext uri="{FF2B5EF4-FFF2-40B4-BE49-F238E27FC236}">
                <a16:creationId xmlns:a16="http://schemas.microsoft.com/office/drawing/2014/main" id="{94022E67-0F34-0FD7-FE3E-EC8060E6EDEB}"/>
              </a:ext>
            </a:extLst>
          </p:cNvPr>
          <p:cNvSpPr>
            <a:spLocks noGrp="1"/>
          </p:cNvSpPr>
          <p:nvPr>
            <p:ph type="ftr" sz="quarter" idx="3"/>
          </p:nvPr>
        </p:nvSpPr>
        <p:spPr>
          <a:xfrm>
            <a:off x="677041" y="-73034"/>
            <a:ext cx="4396423"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
        <p:nvSpPr>
          <p:cNvPr id="3" name="Plassholder for lysbildenummer 9">
            <a:extLst>
              <a:ext uri="{FF2B5EF4-FFF2-40B4-BE49-F238E27FC236}">
                <a16:creationId xmlns:a16="http://schemas.microsoft.com/office/drawing/2014/main" id="{E340D11B-96D8-2770-59B9-765B2E3EAD28}"/>
              </a:ext>
            </a:extLst>
          </p:cNvPr>
          <p:cNvSpPr>
            <a:spLocks noGrp="1"/>
          </p:cNvSpPr>
          <p:nvPr>
            <p:ph type="sldNum" sz="quarter" idx="4"/>
          </p:nvPr>
        </p:nvSpPr>
        <p:spPr>
          <a:xfrm>
            <a:off x="5270502" y="-73035"/>
            <a:ext cx="717550" cy="15389"/>
          </a:xfrm>
          <a:prstGeom prst="rect">
            <a:avLst/>
          </a:prstGeom>
        </p:spPr>
        <p:txBody>
          <a:bodyPr lIns="0" tIns="0" rIns="0" bIns="0" anchor="ctr" anchorCtr="0">
            <a:spAutoFit/>
          </a:bodyPr>
          <a:lstStyle>
            <a:lvl1pPr algn="ctr">
              <a:lnSpc>
                <a:spcPct val="100000"/>
              </a:lnSpc>
              <a:defRPr sz="100">
                <a:solidFill>
                  <a:schemeClr val="bg1">
                    <a:lumMod val="50000"/>
                  </a:schemeClr>
                </a:solidFill>
                <a:latin typeface="Arial Nova" panose="020B0504020202020204" pitchFamily="34" charset="0"/>
              </a:defRPr>
            </a:lvl1pPr>
          </a:lstStyle>
          <a:p>
            <a:fld id="{89D42EC4-6C4F-4400-8115-C07B9A8D6F82}" type="slidenum">
              <a:rPr lang="nb-NO" smtClean="0"/>
              <a:pPr/>
              <a:t>‹#›</a:t>
            </a:fld>
            <a:endParaRPr lang="nb-NO"/>
          </a:p>
        </p:txBody>
      </p:sp>
      <p:sp>
        <p:nvSpPr>
          <p:cNvPr id="4" name="Plassholder for dato 1">
            <a:extLst>
              <a:ext uri="{FF2B5EF4-FFF2-40B4-BE49-F238E27FC236}">
                <a16:creationId xmlns:a16="http://schemas.microsoft.com/office/drawing/2014/main" id="{71762953-D7F5-A532-0A78-4AE2E3E51090}"/>
              </a:ext>
            </a:extLst>
          </p:cNvPr>
          <p:cNvSpPr>
            <a:spLocks noGrp="1"/>
          </p:cNvSpPr>
          <p:nvPr>
            <p:ph type="dt" sz="half" idx="2"/>
          </p:nvPr>
        </p:nvSpPr>
        <p:spPr>
          <a:xfrm>
            <a:off x="0" y="-73034"/>
            <a:ext cx="628548"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pic>
        <p:nvPicPr>
          <p:cNvPr id="5" name="Grafikk 8">
            <a:extLst>
              <a:ext uri="{FF2B5EF4-FFF2-40B4-BE49-F238E27FC236}">
                <a16:creationId xmlns:a16="http://schemas.microsoft.com/office/drawing/2014/main" id="{693BC22A-50C0-BCE0-E2A2-DA5845C50B50}"/>
              </a:ext>
            </a:extLst>
          </p:cNvPr>
          <p:cNvPicPr>
            <a:picLocks noChangeAspect="1"/>
          </p:cNvPicPr>
          <p:nvPr userDrawn="1"/>
        </p:nvPicPr>
        <p:blipFill>
          <a:blip r:embed="rId2" cstate="print">
            <a:lum bright="100000"/>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11607" y="6333630"/>
            <a:ext cx="1332259" cy="281974"/>
          </a:xfrm>
          <a:prstGeom prst="rect">
            <a:avLst/>
          </a:prstGeom>
        </p:spPr>
      </p:pic>
      <p:sp>
        <p:nvSpPr>
          <p:cNvPr id="14" name="Picture Placeholder 4">
            <a:extLst>
              <a:ext uri="{FF2B5EF4-FFF2-40B4-BE49-F238E27FC236}">
                <a16:creationId xmlns:a16="http://schemas.microsoft.com/office/drawing/2014/main" id="{333FB7A1-5600-EFC2-A2DE-45B96E8834E6}"/>
              </a:ext>
            </a:extLst>
          </p:cNvPr>
          <p:cNvSpPr>
            <a:spLocks noGrp="1"/>
          </p:cNvSpPr>
          <p:nvPr>
            <p:ph type="pic" sz="quarter" idx="10" hasCustomPrompt="1"/>
          </p:nvPr>
        </p:nvSpPr>
        <p:spPr>
          <a:xfrm>
            <a:off x="0" y="0"/>
            <a:ext cx="12192000" cy="4320834"/>
          </a:xfrm>
          <a:custGeom>
            <a:avLst/>
            <a:gdLst>
              <a:gd name="connsiteX0" fmla="*/ 0 w 12192000"/>
              <a:gd name="connsiteY0" fmla="*/ 0 h 4320834"/>
              <a:gd name="connsiteX1" fmla="*/ 12192000 w 12192000"/>
              <a:gd name="connsiteY1" fmla="*/ 0 h 4320834"/>
              <a:gd name="connsiteX2" fmla="*/ 12192000 w 12192000"/>
              <a:gd name="connsiteY2" fmla="*/ 4320834 h 4320834"/>
              <a:gd name="connsiteX3" fmla="*/ 1418588 w 12192000"/>
              <a:gd name="connsiteY3" fmla="*/ 4320834 h 4320834"/>
              <a:gd name="connsiteX4" fmla="*/ 1072847 w 12192000"/>
              <a:gd name="connsiteY4" fmla="*/ 3975093 h 4320834"/>
              <a:gd name="connsiteX5" fmla="*/ 727106 w 12192000"/>
              <a:gd name="connsiteY5" fmla="*/ 4320834 h 4320834"/>
              <a:gd name="connsiteX6" fmla="*/ 466069 w 12192000"/>
              <a:gd name="connsiteY6" fmla="*/ 4320834 h 4320834"/>
              <a:gd name="connsiteX7" fmla="*/ 0 w 12192000"/>
              <a:gd name="connsiteY7" fmla="*/ 4320834 h 432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320834">
                <a:moveTo>
                  <a:pt x="0" y="0"/>
                </a:moveTo>
                <a:lnTo>
                  <a:pt x="12192000" y="0"/>
                </a:lnTo>
                <a:lnTo>
                  <a:pt x="12192000" y="4320834"/>
                </a:lnTo>
                <a:lnTo>
                  <a:pt x="1418588" y="4320834"/>
                </a:lnTo>
                <a:lnTo>
                  <a:pt x="1072847" y="3975093"/>
                </a:lnTo>
                <a:lnTo>
                  <a:pt x="727106" y="4320834"/>
                </a:lnTo>
                <a:lnTo>
                  <a:pt x="466069" y="4320834"/>
                </a:lnTo>
                <a:lnTo>
                  <a:pt x="0" y="4320834"/>
                </a:lnTo>
                <a:close/>
              </a:path>
            </a:pathLst>
          </a:custGeom>
          <a:blipFill dpi="0" rotWithShape="1">
            <a:blip r:embed="rId5"/>
            <a:srcRect/>
            <a:stretch>
              <a:fillRect/>
            </a:stretch>
          </a:blipFill>
        </p:spPr>
        <p:txBody>
          <a:bodyPr wrap="square" lIns="0" tIns="0" rIns="0" bIns="0">
            <a:noAutofit/>
          </a:bodyPr>
          <a:lstStyle>
            <a:lvl1pPr marL="0" indent="0" algn="ctr">
              <a:lnSpc>
                <a:spcPct val="100000"/>
              </a:lnSpc>
              <a:spcBef>
                <a:spcPts val="0"/>
              </a:spcBef>
              <a:buNone/>
              <a:defRPr sz="1200" i="0">
                <a:solidFill>
                  <a:schemeClr val="tx1"/>
                </a:solidFill>
                <a:latin typeface="+mn-lt"/>
                <a:cs typeface="Arial" panose="020B0604020202020204" pitchFamily="34" charset="0"/>
              </a:defRPr>
            </a:lvl1pPr>
          </a:lstStyle>
          <a:p>
            <a:r>
              <a:rPr lang="en-US" dirty="0"/>
              <a:t>Click to add picture</a:t>
            </a:r>
            <a:endParaRPr lang="nb-NO" dirty="0"/>
          </a:p>
        </p:txBody>
      </p:sp>
      <p:sp>
        <p:nvSpPr>
          <p:cNvPr id="7" name="TextBox 6">
            <a:extLst>
              <a:ext uri="{FF2B5EF4-FFF2-40B4-BE49-F238E27FC236}">
                <a16:creationId xmlns:a16="http://schemas.microsoft.com/office/drawing/2014/main" id="{8D072752-FE6F-53A2-1D8F-6AEA34AF75B9}"/>
              </a:ext>
            </a:extLst>
          </p:cNvPr>
          <p:cNvSpPr txBox="1"/>
          <p:nvPr userDrawn="1"/>
        </p:nvSpPr>
        <p:spPr>
          <a:xfrm>
            <a:off x="624123" y="6380417"/>
            <a:ext cx="7308393" cy="215444"/>
          </a:xfrm>
          <a:prstGeom prst="rect">
            <a:avLst/>
          </a:prstGeom>
          <a:noFill/>
        </p:spPr>
        <p:txBody>
          <a:bodyPr wrap="square" lIns="0" tIns="0" rIns="0" bIns="0">
            <a:spAutoFit/>
          </a:bodyPr>
          <a:lstStyle/>
          <a:p>
            <a:r>
              <a:rPr lang="en-GB" sz="700" dirty="0">
                <a:solidFill>
                  <a:schemeClr val="bg1">
                    <a:lumMod val="75000"/>
                  </a:schemeClr>
                </a:solidFill>
                <a:effectLst/>
                <a:latin typeface="+mn-lt"/>
                <a:ea typeface="Calibri" panose="020F0502020204030204" pitchFamily="34" charset="0"/>
              </a:rPr>
              <a:t>This document has been prepared by Norconsult ASA as part of the assignment that the document relates to. The copyright of this document is owned by Norconsult ASA. The document may only be used for the purpose described in the assignment agreement and must not be copied or made available in any other way or to a greater extent than necessary for the stated purpose.</a:t>
            </a:r>
            <a:endParaRPr lang="nb-NO" sz="700" dirty="0">
              <a:solidFill>
                <a:schemeClr val="bg1">
                  <a:lumMod val="75000"/>
                </a:schemeClr>
              </a:solidFill>
              <a:effectLst/>
              <a:latin typeface="+mn-lt"/>
              <a:ea typeface="Calibri" panose="020F0502020204030204" pitchFamily="34" charset="0"/>
            </a:endParaRPr>
          </a:p>
        </p:txBody>
      </p:sp>
    </p:spTree>
    <p:extLst>
      <p:ext uri="{BB962C8B-B14F-4D97-AF65-F5344CB8AC3E}">
        <p14:creationId xmlns:p14="http://schemas.microsoft.com/office/powerpoint/2010/main" val="3771508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8" name="Picture Placeholder 6">
            <a:extLst>
              <a:ext uri="{FF2B5EF4-FFF2-40B4-BE49-F238E27FC236}">
                <a16:creationId xmlns:a16="http://schemas.microsoft.com/office/drawing/2014/main" id="{8D0223BE-3BB9-7DD6-BE8F-146366EB8A52}"/>
              </a:ext>
            </a:extLst>
          </p:cNvPr>
          <p:cNvSpPr>
            <a:spLocks noGrp="1"/>
          </p:cNvSpPr>
          <p:nvPr>
            <p:ph type="pic" sz="quarter" idx="13" hasCustomPrompt="1"/>
          </p:nvPr>
        </p:nvSpPr>
        <p:spPr>
          <a:xfrm>
            <a:off x="6328456" y="0"/>
            <a:ext cx="5863544" cy="6858000"/>
          </a:xfrm>
          <a:prstGeom prst="rect">
            <a:avLst/>
          </a:prstGeom>
          <a:solidFill>
            <a:schemeClr val="tx1">
              <a:lumMod val="10000"/>
              <a:lumOff val="90000"/>
            </a:schemeClr>
          </a:solidFill>
        </p:spPr>
        <p:txBody>
          <a:bodyPr lIns="900000" tIns="46800" rIns="900000"/>
          <a:lstStyle>
            <a:lvl1pPr marL="0" indent="0" algn="ctr">
              <a:lnSpc>
                <a:spcPct val="100000"/>
              </a:lnSpc>
              <a:buNone/>
              <a:defRPr sz="1200">
                <a:latin typeface="+mn-lt"/>
                <a:cs typeface="Arial" panose="020B0604020202020204" pitchFamily="34" charset="0"/>
              </a:defRPr>
            </a:lvl1pPr>
          </a:lstStyle>
          <a:p>
            <a:r>
              <a:rPr lang="en-US" dirty="0"/>
              <a:t>Click to add picture</a:t>
            </a:r>
            <a:endParaRPr lang="nb-NO" dirty="0"/>
          </a:p>
        </p:txBody>
      </p:sp>
      <p:sp>
        <p:nvSpPr>
          <p:cNvPr id="11" name="Text Placeholder 2">
            <a:extLst>
              <a:ext uri="{FF2B5EF4-FFF2-40B4-BE49-F238E27FC236}">
                <a16:creationId xmlns:a16="http://schemas.microsoft.com/office/drawing/2014/main" id="{E4E4AFD6-233B-8168-008A-9E3EF7F36647}"/>
              </a:ext>
            </a:extLst>
          </p:cNvPr>
          <p:cNvSpPr>
            <a:spLocks noGrp="1"/>
          </p:cNvSpPr>
          <p:nvPr>
            <p:ph type="body" sz="quarter" idx="21" hasCustomPrompt="1"/>
          </p:nvPr>
        </p:nvSpPr>
        <p:spPr>
          <a:xfrm>
            <a:off x="466721" y="1474632"/>
            <a:ext cx="5395012" cy="4390973"/>
          </a:xfrm>
          <a:prstGeom prst="rect">
            <a:avLst/>
          </a:prstGeom>
        </p:spPr>
        <p:txBody>
          <a:bodyPr lIns="0" tIns="0" rIns="0" bIns="0"/>
          <a:lstStyle>
            <a:lvl1pPr marL="180000" indent="-180000">
              <a:lnSpc>
                <a:spcPct val="100000"/>
              </a:lnSpc>
              <a:spcBef>
                <a:spcPts val="600"/>
              </a:spcBef>
              <a:buFont typeface="Wingdings 3" panose="05040102010807070707" pitchFamily="18" charset="2"/>
              <a:buChar char=""/>
              <a:defRPr sz="1100">
                <a:latin typeface="+mn-lt"/>
                <a:cs typeface="Arial" panose="020B0604020202020204" pitchFamily="34" charset="0"/>
              </a:defRPr>
            </a:lvl1pPr>
            <a:lvl2pPr marL="360000" indent="-180000">
              <a:lnSpc>
                <a:spcPct val="100000"/>
              </a:lnSpc>
              <a:spcBef>
                <a:spcPts val="600"/>
              </a:spcBef>
              <a:buFont typeface="Wingdings 3" panose="05040102010807070707" pitchFamily="18" charset="2"/>
              <a:buChar char=""/>
              <a:defRPr sz="1100">
                <a:latin typeface="Arial Nova Light" panose="020B0304020202020204" pitchFamily="34" charset="0"/>
                <a:cs typeface="Arial" panose="020B0604020202020204" pitchFamily="34" charset="0"/>
              </a:defRPr>
            </a:lvl2pPr>
            <a:lvl3pPr marL="540000" indent="-180000">
              <a:lnSpc>
                <a:spcPct val="100000"/>
              </a:lnSpc>
              <a:spcBef>
                <a:spcPts val="600"/>
              </a:spcBef>
              <a:buFont typeface="Wingdings 3" panose="05040102010807070707" pitchFamily="18" charset="2"/>
              <a:buChar char=""/>
              <a:defRPr sz="1100">
                <a:latin typeface="Arial Nova Light" panose="020B0304020202020204" pitchFamily="34" charset="0"/>
                <a:cs typeface="Arial" panose="020B0604020202020204" pitchFamily="34" charset="0"/>
              </a:defRPr>
            </a:lvl3pPr>
            <a:lvl4pPr marL="720000" indent="-180000">
              <a:lnSpc>
                <a:spcPct val="100000"/>
              </a:lnSpc>
              <a:spcBef>
                <a:spcPts val="600"/>
              </a:spcBef>
              <a:buFont typeface="Wingdings 3" panose="05040102010807070707" pitchFamily="18" charset="2"/>
              <a:buChar char=""/>
              <a:defRPr sz="1100">
                <a:latin typeface="Arial Nova Light" panose="020B0304020202020204" pitchFamily="34" charset="0"/>
                <a:cs typeface="Arial" panose="020B0604020202020204" pitchFamily="34" charset="0"/>
              </a:defRPr>
            </a:lvl4pPr>
            <a:lvl5pPr marL="900000" indent="-180000">
              <a:lnSpc>
                <a:spcPct val="100000"/>
              </a:lnSpc>
              <a:spcBef>
                <a:spcPts val="600"/>
              </a:spcBef>
              <a:buFont typeface="Wingdings 3" panose="05040102010807070707" pitchFamily="18" charset="2"/>
              <a:buChar char=""/>
              <a:defRPr sz="1100">
                <a:latin typeface="Arial Nova Light" panose="020B0304020202020204" pitchFamily="34" charset="0"/>
                <a:cs typeface="Arial" panose="020B060402020202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4" name="Plassholder for tekst 8">
            <a:extLst>
              <a:ext uri="{FF2B5EF4-FFF2-40B4-BE49-F238E27FC236}">
                <a16:creationId xmlns:a16="http://schemas.microsoft.com/office/drawing/2014/main" id="{8F6237F6-4997-4E36-5E59-A2ABCB8AE74B}"/>
              </a:ext>
            </a:extLst>
          </p:cNvPr>
          <p:cNvSpPr>
            <a:spLocks noGrp="1"/>
          </p:cNvSpPr>
          <p:nvPr>
            <p:ph type="body" sz="quarter" idx="24" hasCustomPrompt="1"/>
          </p:nvPr>
        </p:nvSpPr>
        <p:spPr>
          <a:xfrm>
            <a:off x="10611609" y="6333630"/>
            <a:ext cx="1332259" cy="281974"/>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lnSpc>
                <a:spcPct val="100000"/>
              </a:lnSpc>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6" name="Text Placeholder 18">
            <a:extLst>
              <a:ext uri="{FF2B5EF4-FFF2-40B4-BE49-F238E27FC236}">
                <a16:creationId xmlns:a16="http://schemas.microsoft.com/office/drawing/2014/main" id="{9BEADD34-935D-900F-FD44-74814D80DD17}"/>
              </a:ext>
            </a:extLst>
          </p:cNvPr>
          <p:cNvSpPr>
            <a:spLocks noGrp="1"/>
          </p:cNvSpPr>
          <p:nvPr>
            <p:ph type="body" sz="quarter" idx="25" hasCustomPrompt="1"/>
          </p:nvPr>
        </p:nvSpPr>
        <p:spPr>
          <a:xfrm>
            <a:off x="466722" y="597030"/>
            <a:ext cx="5395011" cy="568534"/>
          </a:xfrm>
          <a:prstGeom prst="rect">
            <a:avLst/>
          </a:prstGeom>
        </p:spPr>
        <p:txBody>
          <a:bodyPr lIns="0" tIns="0" rIns="0" bIns="0" anchor="t" anchorCtr="0">
            <a:normAutofit/>
          </a:bodyPr>
          <a:lstStyle>
            <a:lvl1pPr marL="0" indent="0">
              <a:lnSpc>
                <a:spcPct val="100000"/>
              </a:lnSpc>
              <a:spcBef>
                <a:spcPts val="0"/>
              </a:spcBef>
              <a:buNone/>
              <a:defRPr sz="1800" b="1">
                <a:latin typeface="Arial Nova" panose="020B0504020202020204" pitchFamily="34" charset="0"/>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Click to add title</a:t>
            </a:r>
          </a:p>
        </p:txBody>
      </p:sp>
      <p:sp>
        <p:nvSpPr>
          <p:cNvPr id="2" name="Plassholder for bunntekst 8">
            <a:extLst>
              <a:ext uri="{FF2B5EF4-FFF2-40B4-BE49-F238E27FC236}">
                <a16:creationId xmlns:a16="http://schemas.microsoft.com/office/drawing/2014/main" id="{7C2DED02-451C-BF90-C6C2-70120C31C150}"/>
              </a:ext>
            </a:extLst>
          </p:cNvPr>
          <p:cNvSpPr>
            <a:spLocks noGrp="1"/>
          </p:cNvSpPr>
          <p:nvPr>
            <p:ph type="ftr" sz="quarter" idx="3"/>
          </p:nvPr>
        </p:nvSpPr>
        <p:spPr>
          <a:xfrm>
            <a:off x="1143764" y="6416631"/>
            <a:ext cx="4396423"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a:p>
        </p:txBody>
      </p:sp>
      <p:sp>
        <p:nvSpPr>
          <p:cNvPr id="3" name="Plassholder for lysbildenummer 9">
            <a:extLst>
              <a:ext uri="{FF2B5EF4-FFF2-40B4-BE49-F238E27FC236}">
                <a16:creationId xmlns:a16="http://schemas.microsoft.com/office/drawing/2014/main" id="{F3F148FF-3233-782D-1378-2D4542B96D38}"/>
              </a:ext>
            </a:extLst>
          </p:cNvPr>
          <p:cNvSpPr>
            <a:spLocks noGrp="1"/>
          </p:cNvSpPr>
          <p:nvPr>
            <p:ph type="sldNum" sz="quarter" idx="4"/>
          </p:nvPr>
        </p:nvSpPr>
        <p:spPr>
          <a:xfrm>
            <a:off x="5918200" y="6416629"/>
            <a:ext cx="355600" cy="136569"/>
          </a:xfrm>
          <a:prstGeom prst="rect">
            <a:avLst/>
          </a:prstGeom>
        </p:spPr>
        <p:txBody>
          <a:bodyPr lIns="0" tIns="0" rIns="0" bIns="0" anchor="ctr" anchorCtr="0"/>
          <a:lstStyle>
            <a:lvl1pPr algn="ctr">
              <a:lnSpc>
                <a:spcPct val="100000"/>
              </a:lnSpc>
              <a:defRPr sz="800">
                <a:solidFill>
                  <a:schemeClr val="bg1">
                    <a:lumMod val="50000"/>
                  </a:schemeClr>
                </a:solidFill>
                <a:latin typeface="+mn-lt"/>
              </a:defRPr>
            </a:lvl1pPr>
          </a:lstStyle>
          <a:p>
            <a:fld id="{89D42EC4-6C4F-4400-8115-C07B9A8D6F82}" type="slidenum">
              <a:rPr lang="nb-NO" smtClean="0"/>
              <a:pPr/>
              <a:t>‹#›</a:t>
            </a:fld>
            <a:endParaRPr lang="nb-NO"/>
          </a:p>
        </p:txBody>
      </p:sp>
      <p:sp>
        <p:nvSpPr>
          <p:cNvPr id="5" name="Plassholder for dato 1">
            <a:extLst>
              <a:ext uri="{FF2B5EF4-FFF2-40B4-BE49-F238E27FC236}">
                <a16:creationId xmlns:a16="http://schemas.microsoft.com/office/drawing/2014/main" id="{2132BF41-FCE6-4E39-1DB7-621E3ADE5F07}"/>
              </a:ext>
            </a:extLst>
          </p:cNvPr>
          <p:cNvSpPr>
            <a:spLocks noGrp="1"/>
          </p:cNvSpPr>
          <p:nvPr>
            <p:ph type="dt" sz="half" idx="2"/>
          </p:nvPr>
        </p:nvSpPr>
        <p:spPr>
          <a:xfrm>
            <a:off x="466723" y="6416631"/>
            <a:ext cx="628548"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a:p>
        </p:txBody>
      </p:sp>
    </p:spTree>
    <p:extLst>
      <p:ext uri="{BB962C8B-B14F-4D97-AF65-F5344CB8AC3E}">
        <p14:creationId xmlns:p14="http://schemas.microsoft.com/office/powerpoint/2010/main" val="3658107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text and content_1">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91FB56CA-3683-494D-AFB6-72E94327AFA8}"/>
              </a:ext>
            </a:extLst>
          </p:cNvPr>
          <p:cNvSpPr>
            <a:spLocks noGrp="1"/>
          </p:cNvSpPr>
          <p:nvPr>
            <p:ph idx="1" hasCustomPrompt="1"/>
          </p:nvPr>
        </p:nvSpPr>
        <p:spPr>
          <a:xfrm>
            <a:off x="466724" y="1605516"/>
            <a:ext cx="11364949" cy="4291589"/>
          </a:xfrm>
        </p:spPr>
        <p:txBody>
          <a:bodyPr/>
          <a:lstStyle>
            <a:lvl1pPr>
              <a:lnSpc>
                <a:spcPct val="100000"/>
              </a:lnSpc>
              <a:spcBef>
                <a:spcPts val="800"/>
              </a:spcBef>
              <a:defRPr>
                <a:solidFill>
                  <a:schemeClr val="tx1"/>
                </a:solidFill>
              </a:defRPr>
            </a:lvl1pPr>
            <a:lvl2pPr>
              <a:lnSpc>
                <a:spcPct val="100000"/>
              </a:lnSpc>
              <a:spcBef>
                <a:spcPts val="800"/>
              </a:spcBef>
              <a:defRPr>
                <a:solidFill>
                  <a:schemeClr val="tx1"/>
                </a:solidFill>
              </a:defRPr>
            </a:lvl2pPr>
            <a:lvl3pPr>
              <a:lnSpc>
                <a:spcPct val="100000"/>
              </a:lnSpc>
              <a:spcBef>
                <a:spcPts val="800"/>
              </a:spcBef>
              <a:defRPr>
                <a:solidFill>
                  <a:schemeClr val="tx1"/>
                </a:solidFill>
              </a:defRPr>
            </a:lvl3pPr>
            <a:lvl4pPr>
              <a:lnSpc>
                <a:spcPct val="100000"/>
              </a:lnSpc>
              <a:spcBef>
                <a:spcPts val="800"/>
              </a:spcBef>
              <a:defRPr>
                <a:solidFill>
                  <a:schemeClr val="tx1"/>
                </a:solidFill>
              </a:defRPr>
            </a:lvl4pPr>
            <a:lvl5pPr>
              <a:lnSpc>
                <a:spcPct val="100000"/>
              </a:lnSpc>
              <a:spcBef>
                <a:spcPts val="800"/>
              </a:spcBef>
              <a:defRPr>
                <a:solidFill>
                  <a:schemeClr val="tx1"/>
                </a:solidFill>
              </a:defRPr>
            </a:lvl5p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7" name="Tittel 6">
            <a:extLst>
              <a:ext uri="{FF2B5EF4-FFF2-40B4-BE49-F238E27FC236}">
                <a16:creationId xmlns:a16="http://schemas.microsoft.com/office/drawing/2014/main" id="{9E33E07B-7C2C-4B5C-B162-F66970BAE3D0}"/>
              </a:ext>
            </a:extLst>
          </p:cNvPr>
          <p:cNvSpPr>
            <a:spLocks noGrp="1"/>
          </p:cNvSpPr>
          <p:nvPr>
            <p:ph type="title" hasCustomPrompt="1"/>
          </p:nvPr>
        </p:nvSpPr>
        <p:spPr/>
        <p:txBody>
          <a:bodyPr/>
          <a:lstStyle>
            <a:lvl1pPr>
              <a:defRPr>
                <a:solidFill>
                  <a:schemeClr val="tx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2" name="Plassholder for dato 1">
            <a:extLst>
              <a:ext uri="{FF2B5EF4-FFF2-40B4-BE49-F238E27FC236}">
                <a16:creationId xmlns:a16="http://schemas.microsoft.com/office/drawing/2014/main" id="{7618B5C0-591B-4EC7-910A-12AD5F0D73EA}"/>
              </a:ext>
            </a:extLst>
          </p:cNvPr>
          <p:cNvSpPr>
            <a:spLocks noGrp="1"/>
          </p:cNvSpPr>
          <p:nvPr>
            <p:ph type="dt" sz="half" idx="10"/>
          </p:nvPr>
        </p:nvSpPr>
        <p:spPr/>
        <p:txBody>
          <a:bodyPr/>
          <a:lstStyle/>
          <a:p>
            <a:fld id="{CB1E3608-0FAE-435F-BAAC-57FE55D650B1}" type="datetime1">
              <a:rPr lang="nb-NO" smtClean="0"/>
              <a:t>20.02.2024</a:t>
            </a:fld>
            <a:endParaRPr lang="nb-NO" dirty="0"/>
          </a:p>
        </p:txBody>
      </p:sp>
      <p:sp>
        <p:nvSpPr>
          <p:cNvPr id="9" name="Plassholder for bunntekst 8">
            <a:extLst>
              <a:ext uri="{FF2B5EF4-FFF2-40B4-BE49-F238E27FC236}">
                <a16:creationId xmlns:a16="http://schemas.microsoft.com/office/drawing/2014/main" id="{F84DB7A9-9513-4E39-A897-4465369BEFBB}"/>
              </a:ext>
            </a:extLst>
          </p:cNvPr>
          <p:cNvSpPr>
            <a:spLocks noGrp="1"/>
          </p:cNvSpPr>
          <p:nvPr>
            <p:ph type="ftr" sz="quarter" idx="11"/>
          </p:nvPr>
        </p:nvSpPr>
        <p:spPr/>
        <p:txBody>
          <a:bodyPr/>
          <a:lstStyle/>
          <a:p>
            <a:r>
              <a:rPr lang="nb-NO"/>
              <a:t>Footer</a:t>
            </a:r>
            <a:endParaRPr lang="nb-NO" dirty="0"/>
          </a:p>
        </p:txBody>
      </p:sp>
      <p:sp>
        <p:nvSpPr>
          <p:cNvPr id="10" name="Plassholder for lysbildenummer 9">
            <a:extLst>
              <a:ext uri="{FF2B5EF4-FFF2-40B4-BE49-F238E27FC236}">
                <a16:creationId xmlns:a16="http://schemas.microsoft.com/office/drawing/2014/main" id="{6D0865C6-24EB-40A4-B248-8F87812CD9E1}"/>
              </a:ext>
            </a:extLst>
          </p:cNvPr>
          <p:cNvSpPr>
            <a:spLocks noGrp="1"/>
          </p:cNvSpPr>
          <p:nvPr>
            <p:ph type="sldNum" sz="quarter" idx="12"/>
          </p:nvPr>
        </p:nvSpPr>
        <p:spPr/>
        <p:txBody>
          <a:bodyPr/>
          <a:lstStyle/>
          <a:p>
            <a:fld id="{89D42EC4-6C4F-4400-8115-C07B9A8D6F82}" type="slidenum">
              <a:rPr lang="nb-NO" smtClean="0"/>
              <a:pPr/>
              <a:t>‹#›</a:t>
            </a:fld>
            <a:endParaRPr lang="nb-NO"/>
          </a:p>
        </p:txBody>
      </p:sp>
    </p:spTree>
    <p:extLst>
      <p:ext uri="{BB962C8B-B14F-4D97-AF65-F5344CB8AC3E}">
        <p14:creationId xmlns:p14="http://schemas.microsoft.com/office/powerpoint/2010/main" val="1659045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C60061A-BB04-2CC5-C199-D7928A059812}"/>
              </a:ext>
            </a:extLst>
          </p:cNvPr>
          <p:cNvSpPr>
            <a:spLocks noGrp="1"/>
          </p:cNvSpPr>
          <p:nvPr>
            <p:ph type="pic" sz="quarter" idx="23" hasCustomPrompt="1"/>
          </p:nvPr>
        </p:nvSpPr>
        <p:spPr>
          <a:xfrm>
            <a:off x="0" y="0"/>
            <a:ext cx="12192000" cy="6858000"/>
          </a:xfrm>
          <a:prstGeom prst="rect">
            <a:avLst/>
          </a:prstGeom>
          <a:solidFill>
            <a:schemeClr val="tx1">
              <a:lumMod val="10000"/>
              <a:lumOff val="90000"/>
            </a:schemeClr>
          </a:solidFill>
        </p:spPr>
        <p:txBody>
          <a:bodyPr/>
          <a:lstStyle>
            <a:lvl1pPr marL="0" indent="0" algn="ctr">
              <a:lnSpc>
                <a:spcPct val="100000"/>
              </a:lnSpc>
              <a:buNone/>
              <a:defRPr sz="1200">
                <a:latin typeface="+mn-lt"/>
              </a:defRPr>
            </a:lvl1pPr>
          </a:lstStyle>
          <a:p>
            <a:r>
              <a:rPr lang="en-US" dirty="0"/>
              <a:t>Click to add picture</a:t>
            </a:r>
            <a:endParaRPr lang="nb-NO" dirty="0"/>
          </a:p>
        </p:txBody>
      </p:sp>
      <p:sp>
        <p:nvSpPr>
          <p:cNvPr id="7" name="Text Placeholder 6">
            <a:extLst>
              <a:ext uri="{FF2B5EF4-FFF2-40B4-BE49-F238E27FC236}">
                <a16:creationId xmlns:a16="http://schemas.microsoft.com/office/drawing/2014/main" id="{ABBA305E-0636-EAAE-3DDE-B391E7241461}"/>
              </a:ext>
            </a:extLst>
          </p:cNvPr>
          <p:cNvSpPr>
            <a:spLocks noGrp="1"/>
          </p:cNvSpPr>
          <p:nvPr>
            <p:ph type="body" sz="quarter" idx="17" hasCustomPrompt="1"/>
          </p:nvPr>
        </p:nvSpPr>
        <p:spPr>
          <a:xfrm>
            <a:off x="188864" y="189548"/>
            <a:ext cx="4552999" cy="6478221"/>
          </a:xfrm>
          <a:prstGeom prst="rect">
            <a:avLst/>
          </a:prstGeom>
          <a:solidFill>
            <a:schemeClr val="bg1"/>
          </a:solidFill>
        </p:spPr>
        <p:txBody>
          <a:bodyPr/>
          <a:lstStyle>
            <a:lvl1pPr marL="0" indent="0">
              <a:lnSpc>
                <a:spcPct val="100000"/>
              </a:lnSpc>
              <a:buNone/>
              <a:defRPr sz="100">
                <a:solidFill>
                  <a:schemeClr val="bg1"/>
                </a:solidFill>
                <a:latin typeface="Arial Nova Light" panose="020B0304020202020204" pitchFamily="34" charset="0"/>
              </a:defRPr>
            </a:lvl1pPr>
          </a:lstStyle>
          <a:p>
            <a:pPr lvl="0"/>
            <a:r>
              <a:rPr lang="en-US"/>
              <a:t>.</a:t>
            </a:r>
            <a:endParaRPr lang="nb-NO"/>
          </a:p>
        </p:txBody>
      </p:sp>
      <p:sp>
        <p:nvSpPr>
          <p:cNvPr id="9" name="Plassholder for tekst 8">
            <a:extLst>
              <a:ext uri="{FF2B5EF4-FFF2-40B4-BE49-F238E27FC236}">
                <a16:creationId xmlns:a16="http://schemas.microsoft.com/office/drawing/2014/main" id="{87A1BE3B-3676-09EE-036D-77409CC63717}"/>
              </a:ext>
            </a:extLst>
          </p:cNvPr>
          <p:cNvSpPr>
            <a:spLocks noGrp="1"/>
          </p:cNvSpPr>
          <p:nvPr>
            <p:ph type="body" sz="quarter" idx="24" hasCustomPrompt="1"/>
          </p:nvPr>
        </p:nvSpPr>
        <p:spPr>
          <a:xfrm>
            <a:off x="10611609" y="6333630"/>
            <a:ext cx="1332259" cy="281974"/>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lnSpc>
                <a:spcPct val="100000"/>
              </a:lnSpc>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4" name="Plassholder for lysbildenummer 9">
            <a:extLst>
              <a:ext uri="{FF2B5EF4-FFF2-40B4-BE49-F238E27FC236}">
                <a16:creationId xmlns:a16="http://schemas.microsoft.com/office/drawing/2014/main" id="{4BBC1A8A-34AF-883C-260F-738FA05D95B3}"/>
              </a:ext>
            </a:extLst>
          </p:cNvPr>
          <p:cNvSpPr>
            <a:spLocks noGrp="1"/>
          </p:cNvSpPr>
          <p:nvPr>
            <p:ph type="sldNum" sz="quarter" idx="4"/>
          </p:nvPr>
        </p:nvSpPr>
        <p:spPr>
          <a:xfrm>
            <a:off x="0" y="-101590"/>
            <a:ext cx="355600" cy="30778"/>
          </a:xfrm>
          <a:prstGeom prst="rect">
            <a:avLst/>
          </a:prstGeom>
        </p:spPr>
        <p:txBody>
          <a:bodyPr lIns="0" tIns="0" rIns="0" bIns="0" anchor="ctr" anchorCtr="0">
            <a:spAutoFit/>
          </a:bodyPr>
          <a:lstStyle>
            <a:lvl1pPr algn="ctr">
              <a:lnSpc>
                <a:spcPct val="100000"/>
              </a:lnSpc>
              <a:defRPr sz="200">
                <a:solidFill>
                  <a:schemeClr val="bg1">
                    <a:lumMod val="50000"/>
                  </a:schemeClr>
                </a:solidFill>
                <a:latin typeface="Arial Nova" panose="020B0504020202020204" pitchFamily="34" charset="0"/>
              </a:defRPr>
            </a:lvl1pPr>
          </a:lstStyle>
          <a:p>
            <a:fld id="{89D42EC4-6C4F-4400-8115-C07B9A8D6F82}" type="slidenum">
              <a:rPr lang="nb-NO" smtClean="0"/>
              <a:pPr/>
              <a:t>‹#›</a:t>
            </a:fld>
            <a:endParaRPr lang="nb-NO" dirty="0"/>
          </a:p>
        </p:txBody>
      </p:sp>
      <p:sp>
        <p:nvSpPr>
          <p:cNvPr id="11" name="Text Placeholder 18">
            <a:extLst>
              <a:ext uri="{FF2B5EF4-FFF2-40B4-BE49-F238E27FC236}">
                <a16:creationId xmlns:a16="http://schemas.microsoft.com/office/drawing/2014/main" id="{86A84F34-B5C0-750B-F6A6-1D853D98A50A}"/>
              </a:ext>
            </a:extLst>
          </p:cNvPr>
          <p:cNvSpPr>
            <a:spLocks noGrp="1"/>
          </p:cNvSpPr>
          <p:nvPr>
            <p:ph type="body" sz="quarter" idx="25" hasCustomPrompt="1"/>
          </p:nvPr>
        </p:nvSpPr>
        <p:spPr>
          <a:xfrm>
            <a:off x="466722" y="597030"/>
            <a:ext cx="3997283" cy="568534"/>
          </a:xfrm>
          <a:prstGeom prst="rect">
            <a:avLst/>
          </a:prstGeom>
        </p:spPr>
        <p:txBody>
          <a:bodyPr lIns="0" tIns="0" rIns="0" bIns="0" anchor="t" anchorCtr="0">
            <a:normAutofit/>
          </a:bodyPr>
          <a:lstStyle>
            <a:lvl1pPr marL="0" indent="0">
              <a:lnSpc>
                <a:spcPct val="100000"/>
              </a:lnSpc>
              <a:spcBef>
                <a:spcPts val="0"/>
              </a:spcBef>
              <a:buNone/>
              <a:defRPr sz="1800" b="1">
                <a:latin typeface="Arial Nova" panose="020B0504020202020204" pitchFamily="34" charset="0"/>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Click to add title</a:t>
            </a:r>
          </a:p>
        </p:txBody>
      </p:sp>
      <p:sp>
        <p:nvSpPr>
          <p:cNvPr id="12" name="Content Placeholder 2">
            <a:extLst>
              <a:ext uri="{FF2B5EF4-FFF2-40B4-BE49-F238E27FC236}">
                <a16:creationId xmlns:a16="http://schemas.microsoft.com/office/drawing/2014/main" id="{F9789258-C38B-5412-1C84-A631C17E390E}"/>
              </a:ext>
            </a:extLst>
          </p:cNvPr>
          <p:cNvSpPr>
            <a:spLocks noGrp="1"/>
          </p:cNvSpPr>
          <p:nvPr>
            <p:ph sz="quarter" idx="21" hasCustomPrompt="1"/>
          </p:nvPr>
        </p:nvSpPr>
        <p:spPr>
          <a:xfrm>
            <a:off x="466723" y="1283300"/>
            <a:ext cx="3997282" cy="4587168"/>
          </a:xfrm>
          <a:prstGeom prst="rect">
            <a:avLst/>
          </a:prstGeom>
        </p:spPr>
        <p:txBody>
          <a:bodyPr lIns="0" tIns="0" rIns="0" bIns="0"/>
          <a:lstStyle>
            <a:lvl1pPr marL="180000" indent="-180000">
              <a:lnSpc>
                <a:spcPct val="100000"/>
              </a:lnSpc>
              <a:buFont typeface="Wingdings 3" panose="05040102010807070707" pitchFamily="18" charset="2"/>
              <a:buChar char=""/>
              <a:defRPr sz="1100">
                <a:latin typeface="Arial Nova Light" panose="020B0304020202020204" pitchFamily="34" charset="0"/>
              </a:defRPr>
            </a:lvl1pPr>
            <a:lvl2pPr marL="360000" indent="-180000">
              <a:lnSpc>
                <a:spcPct val="100000"/>
              </a:lnSpc>
              <a:buFont typeface="Wingdings 3" panose="05040102010807070707" pitchFamily="18" charset="2"/>
              <a:buChar char=""/>
              <a:defRPr sz="1100">
                <a:latin typeface="Arial Nova Light" panose="020B0304020202020204" pitchFamily="34" charset="0"/>
              </a:defRPr>
            </a:lvl2pPr>
            <a:lvl3pPr marL="540000" indent="-180000">
              <a:buFont typeface="Wingdings 3" panose="05040102010807070707" pitchFamily="18" charset="2"/>
              <a:buChar char=""/>
              <a:defRPr sz="1100">
                <a:latin typeface="Arial Nova Light" panose="020B0304020202020204" pitchFamily="34" charset="0"/>
              </a:defRPr>
            </a:lvl3pPr>
            <a:lvl4pPr marL="720000" indent="-180000">
              <a:buFont typeface="Wingdings 3" panose="05040102010807070707" pitchFamily="18" charset="2"/>
              <a:buChar char=""/>
              <a:defRPr sz="1100">
                <a:latin typeface="Arial Nova Light" panose="020B0304020202020204" pitchFamily="34" charset="0"/>
              </a:defRPr>
            </a:lvl4pPr>
            <a:lvl5pPr marL="900000" indent="-180000">
              <a:buFont typeface="Wingdings 3" panose="05040102010807070707" pitchFamily="18" charset="2"/>
              <a:buChar char=""/>
              <a:defRPr sz="1100">
                <a:latin typeface="Arial Nova Light" panose="020B0304020202020204" pitchFamily="34" charset="0"/>
              </a:defRPr>
            </a:lvl5pPr>
          </a:lstStyle>
          <a:p>
            <a:pPr lvl="0"/>
            <a:r>
              <a:rPr lang="en-US" dirty="0"/>
              <a:t>Click to add content</a:t>
            </a:r>
          </a:p>
          <a:p>
            <a:pPr lvl="1"/>
            <a:r>
              <a:rPr lang="en-US" dirty="0"/>
              <a:t>Second level</a:t>
            </a:r>
          </a:p>
        </p:txBody>
      </p:sp>
      <p:sp>
        <p:nvSpPr>
          <p:cNvPr id="6" name="Plassholder for bunntekst 8">
            <a:extLst>
              <a:ext uri="{FF2B5EF4-FFF2-40B4-BE49-F238E27FC236}">
                <a16:creationId xmlns:a16="http://schemas.microsoft.com/office/drawing/2014/main" id="{28B3433F-0D2B-7323-FD72-CAE1AE1D6131}"/>
              </a:ext>
            </a:extLst>
          </p:cNvPr>
          <p:cNvSpPr>
            <a:spLocks noGrp="1"/>
          </p:cNvSpPr>
          <p:nvPr>
            <p:ph type="ftr" sz="quarter" idx="3"/>
          </p:nvPr>
        </p:nvSpPr>
        <p:spPr>
          <a:xfrm>
            <a:off x="1143764" y="6416631"/>
            <a:ext cx="3320241"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dirty="0"/>
          </a:p>
        </p:txBody>
      </p:sp>
      <p:sp>
        <p:nvSpPr>
          <p:cNvPr id="10" name="Plassholder for dato 1">
            <a:extLst>
              <a:ext uri="{FF2B5EF4-FFF2-40B4-BE49-F238E27FC236}">
                <a16:creationId xmlns:a16="http://schemas.microsoft.com/office/drawing/2014/main" id="{C8768800-A060-5D58-30FB-2D551A9E44E9}"/>
              </a:ext>
            </a:extLst>
          </p:cNvPr>
          <p:cNvSpPr>
            <a:spLocks noGrp="1"/>
          </p:cNvSpPr>
          <p:nvPr>
            <p:ph type="dt" sz="half" idx="2"/>
          </p:nvPr>
        </p:nvSpPr>
        <p:spPr>
          <a:xfrm>
            <a:off x="466723" y="6416631"/>
            <a:ext cx="628548"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a:p>
        </p:txBody>
      </p:sp>
    </p:spTree>
    <p:extLst>
      <p:ext uri="{BB962C8B-B14F-4D97-AF65-F5344CB8AC3E}">
        <p14:creationId xmlns:p14="http://schemas.microsoft.com/office/powerpoint/2010/main" val="10255450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w/ title &amp; tex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40E93608-7ED1-9F88-6DF0-3AE894224B97}"/>
              </a:ext>
            </a:extLst>
          </p:cNvPr>
          <p:cNvSpPr>
            <a:spLocks noGrp="1"/>
          </p:cNvSpPr>
          <p:nvPr>
            <p:ph type="pic" sz="quarter" idx="21" hasCustomPrompt="1"/>
          </p:nvPr>
        </p:nvSpPr>
        <p:spPr>
          <a:xfrm>
            <a:off x="0" y="0"/>
            <a:ext cx="12192000" cy="4839286"/>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235618 w 12192000"/>
              <a:gd name="connsiteY3" fmla="*/ 6858000 h 6858000"/>
              <a:gd name="connsiteX4" fmla="*/ 6012675 w 12192000"/>
              <a:gd name="connsiteY4" fmla="*/ 6858000 h 6858000"/>
              <a:gd name="connsiteX5" fmla="*/ 185796 w 12192000"/>
              <a:gd name="connsiteY5" fmla="*/ 6858000 h 6858000"/>
              <a:gd name="connsiteX6" fmla="*/ 8259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235618" y="6858000"/>
                </a:lnTo>
                <a:lnTo>
                  <a:pt x="6012675" y="6858000"/>
                </a:lnTo>
                <a:lnTo>
                  <a:pt x="185796" y="6858000"/>
                </a:lnTo>
                <a:lnTo>
                  <a:pt x="82591" y="6858000"/>
                </a:lnTo>
                <a:lnTo>
                  <a:pt x="0" y="6858000"/>
                </a:lnTo>
                <a:close/>
              </a:path>
            </a:pathLst>
          </a:custGeom>
          <a:solidFill>
            <a:schemeClr val="tx1">
              <a:lumMod val="10000"/>
              <a:lumOff val="90000"/>
            </a:schemeClr>
          </a:solidFill>
        </p:spPr>
        <p:txBody>
          <a:bodyPr wrap="square" tIns="46800" anchor="t" anchorCtr="0">
            <a:noAutofit/>
          </a:bodyPr>
          <a:lstStyle>
            <a:lvl1pPr marL="0" indent="0" algn="ctr">
              <a:lnSpc>
                <a:spcPct val="100000"/>
              </a:lnSpc>
              <a:buNone/>
              <a:defRPr sz="1200">
                <a:latin typeface="+mn-lt"/>
                <a:cs typeface="Arial" panose="020B0604020202020204" pitchFamily="34" charset="0"/>
              </a:defRPr>
            </a:lvl1pPr>
          </a:lstStyle>
          <a:p>
            <a:r>
              <a:rPr lang="en-US"/>
              <a:t>Click to add picture</a:t>
            </a:r>
            <a:endParaRPr lang="nb-NO"/>
          </a:p>
        </p:txBody>
      </p:sp>
      <p:sp>
        <p:nvSpPr>
          <p:cNvPr id="4" name="Text Placeholder 6">
            <a:extLst>
              <a:ext uri="{FF2B5EF4-FFF2-40B4-BE49-F238E27FC236}">
                <a16:creationId xmlns:a16="http://schemas.microsoft.com/office/drawing/2014/main" id="{84D109A9-5D10-30C9-E289-52D8D96A9389}"/>
              </a:ext>
            </a:extLst>
          </p:cNvPr>
          <p:cNvSpPr>
            <a:spLocks noGrp="1"/>
          </p:cNvSpPr>
          <p:nvPr>
            <p:ph type="body" sz="quarter" idx="17" hasCustomPrompt="1"/>
          </p:nvPr>
        </p:nvSpPr>
        <p:spPr>
          <a:xfrm>
            <a:off x="304801" y="4126447"/>
            <a:ext cx="5704812" cy="712839"/>
          </a:xfrm>
          <a:prstGeom prst="rect">
            <a:avLst/>
          </a:prstGeom>
          <a:solidFill>
            <a:schemeClr val="bg1"/>
          </a:solidFill>
        </p:spPr>
        <p:txBody>
          <a:bodyPr/>
          <a:lstStyle>
            <a:lvl1pPr marL="0" indent="0">
              <a:lnSpc>
                <a:spcPct val="100000"/>
              </a:lnSpc>
              <a:buNone/>
              <a:defRPr sz="100">
                <a:solidFill>
                  <a:schemeClr val="bg1"/>
                </a:solidFill>
              </a:defRPr>
            </a:lvl1pPr>
          </a:lstStyle>
          <a:p>
            <a:pPr lvl="0"/>
            <a:r>
              <a:rPr lang="en-US"/>
              <a:t>.</a:t>
            </a:r>
            <a:endParaRPr lang="nb-NO"/>
          </a:p>
        </p:txBody>
      </p:sp>
      <p:sp>
        <p:nvSpPr>
          <p:cNvPr id="13" name="Text Placeholder 18">
            <a:extLst>
              <a:ext uri="{FF2B5EF4-FFF2-40B4-BE49-F238E27FC236}">
                <a16:creationId xmlns:a16="http://schemas.microsoft.com/office/drawing/2014/main" id="{10FBC004-BC32-D5A8-2E51-82270F4F00D4}"/>
              </a:ext>
            </a:extLst>
          </p:cNvPr>
          <p:cNvSpPr>
            <a:spLocks noGrp="1"/>
          </p:cNvSpPr>
          <p:nvPr>
            <p:ph type="body" sz="quarter" idx="11" hasCustomPrompt="1"/>
          </p:nvPr>
        </p:nvSpPr>
        <p:spPr>
          <a:xfrm>
            <a:off x="466723" y="4322779"/>
            <a:ext cx="5347921" cy="516507"/>
          </a:xfrm>
          <a:prstGeom prst="rect">
            <a:avLst/>
          </a:prstGeom>
        </p:spPr>
        <p:txBody>
          <a:bodyPr lIns="0" tIns="0" rIns="0" bIns="0" anchor="ctr" anchorCtr="0"/>
          <a:lstStyle>
            <a:lvl1pPr marL="0" indent="0">
              <a:lnSpc>
                <a:spcPct val="100000"/>
              </a:lnSpc>
              <a:spcBef>
                <a:spcPts val="0"/>
              </a:spcBef>
              <a:buNone/>
              <a:defRPr sz="2000" b="1">
                <a:latin typeface="Arial Nova" panose="020B0504020202020204" pitchFamily="34" charset="0"/>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Click to add title</a:t>
            </a:r>
          </a:p>
        </p:txBody>
      </p:sp>
      <p:sp>
        <p:nvSpPr>
          <p:cNvPr id="2" name="Text Placeholder 2">
            <a:extLst>
              <a:ext uri="{FF2B5EF4-FFF2-40B4-BE49-F238E27FC236}">
                <a16:creationId xmlns:a16="http://schemas.microsoft.com/office/drawing/2014/main" id="{3DB09354-D39F-96C9-C00C-38EE1140C51A}"/>
              </a:ext>
            </a:extLst>
          </p:cNvPr>
          <p:cNvSpPr>
            <a:spLocks noGrp="1"/>
          </p:cNvSpPr>
          <p:nvPr>
            <p:ph type="body" sz="quarter" idx="22" hasCustomPrompt="1"/>
          </p:nvPr>
        </p:nvSpPr>
        <p:spPr>
          <a:xfrm>
            <a:off x="466723" y="5043448"/>
            <a:ext cx="11276162" cy="822157"/>
          </a:xfrm>
          <a:prstGeom prst="rect">
            <a:avLst/>
          </a:prstGeom>
        </p:spPr>
        <p:txBody>
          <a:bodyPr lIns="0" tIns="0" rIns="0" bIns="0">
            <a:noAutofit/>
          </a:bodyPr>
          <a:lstStyle>
            <a:lvl1pPr marL="266700" indent="-266700">
              <a:lnSpc>
                <a:spcPct val="100000"/>
              </a:lnSpc>
              <a:buFont typeface="Wingdings 3" panose="05040102010807070707" pitchFamily="18" charset="2"/>
              <a:buChar char=""/>
              <a:defRPr sz="1600">
                <a:latin typeface="+mn-lt"/>
                <a:cs typeface="Arial" panose="020B0604020202020204" pitchFamily="34" charset="0"/>
              </a:defRPr>
            </a:lvl1pPr>
            <a:lvl2pPr marL="266700" indent="0">
              <a:buFont typeface="Wingdings 3" panose="05040102010807070707" pitchFamily="18" charset="2"/>
              <a:buNone/>
              <a:defRPr sz="1600">
                <a:latin typeface="Arial Nova Light" panose="020B0304020202020204" pitchFamily="34" charset="0"/>
                <a:cs typeface="Arial" panose="020B0604020202020204" pitchFamily="34" charset="0"/>
              </a:defRPr>
            </a:lvl2pPr>
            <a:lvl3pPr marL="806450" indent="-266700">
              <a:buFont typeface="Wingdings 3" panose="05040102010807070707" pitchFamily="18" charset="2"/>
              <a:buChar char=""/>
              <a:defRPr sz="1400">
                <a:latin typeface="Arial Nova Light" panose="020B0304020202020204" pitchFamily="34" charset="0"/>
                <a:cs typeface="Arial" panose="020B0604020202020204" pitchFamily="34" charset="0"/>
              </a:defRPr>
            </a:lvl3pPr>
            <a:lvl4pPr marL="1077913" indent="-271463">
              <a:buFont typeface="Wingdings 3" panose="05040102010807070707" pitchFamily="18" charset="2"/>
              <a:buChar char=""/>
              <a:defRPr sz="1200">
                <a:latin typeface="Arial Nova Light" panose="020B0304020202020204" pitchFamily="34" charset="0"/>
                <a:cs typeface="Arial" panose="020B0604020202020204" pitchFamily="34" charset="0"/>
              </a:defRPr>
            </a:lvl4pPr>
            <a:lvl5pPr marL="1346200" indent="-268288">
              <a:buFont typeface="Wingdings 3" panose="05040102010807070707" pitchFamily="18" charset="2"/>
              <a:buChar char=""/>
              <a:defRPr sz="1000">
                <a:latin typeface="Arial Nova Light" panose="020B0304020202020204" pitchFamily="34" charset="0"/>
                <a:cs typeface="Arial" panose="020B0604020202020204" pitchFamily="34" charset="0"/>
              </a:defRPr>
            </a:lvl5pPr>
          </a:lstStyle>
          <a:p>
            <a:pPr lvl="0"/>
            <a:r>
              <a:rPr lang="en-US" dirty="0"/>
              <a:t>Click to add text</a:t>
            </a:r>
          </a:p>
        </p:txBody>
      </p:sp>
      <p:sp>
        <p:nvSpPr>
          <p:cNvPr id="9" name="Text Placeholder 2">
            <a:extLst>
              <a:ext uri="{FF2B5EF4-FFF2-40B4-BE49-F238E27FC236}">
                <a16:creationId xmlns:a16="http://schemas.microsoft.com/office/drawing/2014/main" id="{AF700458-143D-83CF-CFCA-1ECDC430D5F9}"/>
              </a:ext>
            </a:extLst>
          </p:cNvPr>
          <p:cNvSpPr>
            <a:spLocks noGrp="1"/>
          </p:cNvSpPr>
          <p:nvPr>
            <p:ph type="body" sz="quarter" idx="16" hasCustomPrompt="1"/>
          </p:nvPr>
        </p:nvSpPr>
        <p:spPr>
          <a:xfrm rot="5400000">
            <a:off x="10033008" y="1999223"/>
            <a:ext cx="3866486" cy="168799"/>
          </a:xfrm>
          <a:prstGeom prst="rect">
            <a:avLst/>
          </a:prstGeom>
        </p:spPr>
        <p:txBody>
          <a:bodyPr lIns="0" tIns="0" rIns="0" bIns="0"/>
          <a:lstStyle>
            <a:lvl1pPr marL="0" indent="0" algn="l">
              <a:lnSpc>
                <a:spcPct val="100000"/>
              </a:lnSpc>
              <a:buFont typeface="Wingdings 3" panose="05040102010807070707" pitchFamily="18" charset="2"/>
              <a:buNone/>
              <a:defRPr sz="1200">
                <a:latin typeface="+mn-lt"/>
                <a:cs typeface="Arial" panose="020B0604020202020204" pitchFamily="34" charset="0"/>
              </a:defRPr>
            </a:lvl1pPr>
            <a:lvl2pPr marL="266700" indent="0">
              <a:buFont typeface="Wingdings 3" panose="05040102010807070707" pitchFamily="18" charset="2"/>
              <a:buNone/>
              <a:defRPr sz="1600">
                <a:latin typeface="Arial" panose="020B0604020202020204" pitchFamily="34" charset="0"/>
                <a:cs typeface="Arial" panose="020B0604020202020204" pitchFamily="34" charset="0"/>
              </a:defRPr>
            </a:lvl2pPr>
            <a:lvl3pPr marL="806450" indent="-266700">
              <a:buFont typeface="Wingdings 3" panose="05040102010807070707" pitchFamily="18" charset="2"/>
              <a:buChar char=""/>
              <a:defRPr sz="1400">
                <a:latin typeface="Arial" panose="020B0604020202020204" pitchFamily="34" charset="0"/>
                <a:cs typeface="Arial" panose="020B0604020202020204" pitchFamily="34" charset="0"/>
              </a:defRPr>
            </a:lvl3pPr>
            <a:lvl4pPr marL="1077913" indent="-271463">
              <a:buFont typeface="Wingdings 3" panose="05040102010807070707" pitchFamily="18" charset="2"/>
              <a:buChar char=""/>
              <a:defRPr sz="1200">
                <a:latin typeface="Arial" panose="020B0604020202020204" pitchFamily="34" charset="0"/>
                <a:cs typeface="Arial" panose="020B0604020202020204" pitchFamily="34" charset="0"/>
              </a:defRPr>
            </a:lvl4pPr>
            <a:lvl5pPr marL="1346200" indent="-268288">
              <a:buFont typeface="Wingdings 3" panose="05040102010807070707" pitchFamily="18" charset="2"/>
              <a:buChar char=""/>
              <a:defRPr sz="1000">
                <a:latin typeface="Arial" panose="020B0604020202020204" pitchFamily="34" charset="0"/>
                <a:cs typeface="Arial" panose="020B0604020202020204" pitchFamily="34" charset="0"/>
              </a:defRPr>
            </a:lvl5pPr>
          </a:lstStyle>
          <a:p>
            <a:pPr lvl="0"/>
            <a:r>
              <a:rPr lang="en-US" dirty="0"/>
              <a:t>Click to add </a:t>
            </a:r>
            <a:r>
              <a:rPr lang="en-US" dirty="0" err="1"/>
              <a:t>projectname</a:t>
            </a:r>
            <a:r>
              <a:rPr lang="en-US" dirty="0"/>
              <a:t>/photographer</a:t>
            </a:r>
          </a:p>
        </p:txBody>
      </p:sp>
      <p:pic>
        <p:nvPicPr>
          <p:cNvPr id="6" name="Grafikk 8">
            <a:extLst>
              <a:ext uri="{FF2B5EF4-FFF2-40B4-BE49-F238E27FC236}">
                <a16:creationId xmlns:a16="http://schemas.microsoft.com/office/drawing/2014/main" id="{D71A7170-DDDC-C919-DCC9-61EFBA08E425}"/>
              </a:ext>
            </a:extLst>
          </p:cNvPr>
          <p:cNvPicPr>
            <a:picLocks noChangeAspect="1"/>
          </p:cNvPicPr>
          <p:nvPr userDrawn="1"/>
        </p:nvPicPr>
        <p:blipFill>
          <a:blip r:embed="rId2" cstate="print">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11608" y="6333630"/>
            <a:ext cx="1332259" cy="281974"/>
          </a:xfrm>
          <a:prstGeom prst="rect">
            <a:avLst/>
          </a:prstGeom>
        </p:spPr>
      </p:pic>
      <p:sp>
        <p:nvSpPr>
          <p:cNvPr id="3" name="Plassholder for bunntekst 8">
            <a:extLst>
              <a:ext uri="{FF2B5EF4-FFF2-40B4-BE49-F238E27FC236}">
                <a16:creationId xmlns:a16="http://schemas.microsoft.com/office/drawing/2014/main" id="{94B74597-C2B2-14C0-E495-91BB396B6146}"/>
              </a:ext>
            </a:extLst>
          </p:cNvPr>
          <p:cNvSpPr>
            <a:spLocks noGrp="1"/>
          </p:cNvSpPr>
          <p:nvPr>
            <p:ph type="ftr" sz="quarter" idx="3"/>
          </p:nvPr>
        </p:nvSpPr>
        <p:spPr>
          <a:xfrm>
            <a:off x="1143764" y="6416631"/>
            <a:ext cx="4396423"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a:p>
        </p:txBody>
      </p:sp>
      <p:sp>
        <p:nvSpPr>
          <p:cNvPr id="7" name="Plassholder for lysbildenummer 9">
            <a:extLst>
              <a:ext uri="{FF2B5EF4-FFF2-40B4-BE49-F238E27FC236}">
                <a16:creationId xmlns:a16="http://schemas.microsoft.com/office/drawing/2014/main" id="{90C24E52-B17F-72DC-F352-CE236D50E4CC}"/>
              </a:ext>
            </a:extLst>
          </p:cNvPr>
          <p:cNvSpPr>
            <a:spLocks noGrp="1"/>
          </p:cNvSpPr>
          <p:nvPr>
            <p:ph type="sldNum" sz="quarter" idx="4"/>
          </p:nvPr>
        </p:nvSpPr>
        <p:spPr>
          <a:xfrm>
            <a:off x="5918200" y="6416629"/>
            <a:ext cx="355600" cy="136569"/>
          </a:xfrm>
          <a:prstGeom prst="rect">
            <a:avLst/>
          </a:prstGeom>
        </p:spPr>
        <p:txBody>
          <a:bodyPr lIns="0" tIns="0" rIns="0" bIns="0" anchor="ctr" anchorCtr="0"/>
          <a:lstStyle>
            <a:lvl1pPr algn="ctr">
              <a:lnSpc>
                <a:spcPct val="100000"/>
              </a:lnSpc>
              <a:defRPr sz="800">
                <a:solidFill>
                  <a:schemeClr val="bg1">
                    <a:lumMod val="50000"/>
                  </a:schemeClr>
                </a:solidFill>
                <a:latin typeface="+mn-lt"/>
              </a:defRPr>
            </a:lvl1pPr>
          </a:lstStyle>
          <a:p>
            <a:fld id="{89D42EC4-6C4F-4400-8115-C07B9A8D6F82}" type="slidenum">
              <a:rPr lang="nb-NO" smtClean="0"/>
              <a:pPr/>
              <a:t>‹#›</a:t>
            </a:fld>
            <a:endParaRPr lang="nb-NO"/>
          </a:p>
        </p:txBody>
      </p:sp>
      <p:sp>
        <p:nvSpPr>
          <p:cNvPr id="8" name="Plassholder for dato 1">
            <a:extLst>
              <a:ext uri="{FF2B5EF4-FFF2-40B4-BE49-F238E27FC236}">
                <a16:creationId xmlns:a16="http://schemas.microsoft.com/office/drawing/2014/main" id="{F60C2ED0-18F6-4D5A-B4CD-4D04197ADE07}"/>
              </a:ext>
            </a:extLst>
          </p:cNvPr>
          <p:cNvSpPr>
            <a:spLocks noGrp="1"/>
          </p:cNvSpPr>
          <p:nvPr>
            <p:ph type="dt" sz="half" idx="2"/>
          </p:nvPr>
        </p:nvSpPr>
        <p:spPr>
          <a:xfrm>
            <a:off x="466723" y="6416631"/>
            <a:ext cx="628548"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a:p>
        </p:txBody>
      </p:sp>
    </p:spTree>
    <p:extLst>
      <p:ext uri="{BB962C8B-B14F-4D97-AF65-F5344CB8AC3E}">
        <p14:creationId xmlns:p14="http://schemas.microsoft.com/office/powerpoint/2010/main" val="2182603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full sca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CF206DA-1A32-D243-3CD3-500274460241}"/>
              </a:ext>
            </a:extLst>
          </p:cNvPr>
          <p:cNvSpPr>
            <a:spLocks noGrp="1"/>
          </p:cNvSpPr>
          <p:nvPr>
            <p:ph type="pic" sz="quarter" idx="17" hasCustomPrompt="1"/>
          </p:nvPr>
        </p:nvSpPr>
        <p:spPr>
          <a:xfrm>
            <a:off x="0" y="1"/>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235618 w 12192000"/>
              <a:gd name="connsiteY3" fmla="*/ 6858000 h 6858000"/>
              <a:gd name="connsiteX4" fmla="*/ 6012675 w 12192000"/>
              <a:gd name="connsiteY4" fmla="*/ 6858000 h 6858000"/>
              <a:gd name="connsiteX5" fmla="*/ 185796 w 12192000"/>
              <a:gd name="connsiteY5" fmla="*/ 6858000 h 6858000"/>
              <a:gd name="connsiteX6" fmla="*/ 8259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235618" y="6858000"/>
                </a:lnTo>
                <a:lnTo>
                  <a:pt x="6012675" y="6858000"/>
                </a:lnTo>
                <a:lnTo>
                  <a:pt x="185796" y="6858000"/>
                </a:lnTo>
                <a:lnTo>
                  <a:pt x="82591" y="6858000"/>
                </a:lnTo>
                <a:lnTo>
                  <a:pt x="0" y="6858000"/>
                </a:lnTo>
                <a:close/>
              </a:path>
            </a:pathLst>
          </a:custGeom>
          <a:solidFill>
            <a:schemeClr val="tx1">
              <a:lumMod val="10000"/>
              <a:lumOff val="90000"/>
            </a:schemeClr>
          </a:solidFill>
        </p:spPr>
        <p:txBody>
          <a:bodyPr wrap="square" tIns="46800" anchor="t" anchorCtr="0">
            <a:noAutofit/>
          </a:bodyPr>
          <a:lstStyle>
            <a:lvl1pPr marL="0" indent="0" algn="ctr">
              <a:lnSpc>
                <a:spcPct val="100000"/>
              </a:lnSpc>
              <a:buNone/>
              <a:defRPr sz="1200">
                <a:latin typeface="+mn-lt"/>
                <a:cs typeface="Arial" panose="020B0604020202020204" pitchFamily="34" charset="0"/>
              </a:defRPr>
            </a:lvl1pPr>
          </a:lstStyle>
          <a:p>
            <a:r>
              <a:rPr lang="en-US"/>
              <a:t>Click to add picture</a:t>
            </a:r>
            <a:endParaRPr lang="nb-NO"/>
          </a:p>
        </p:txBody>
      </p:sp>
      <p:sp>
        <p:nvSpPr>
          <p:cNvPr id="2" name="Text Placeholder 2">
            <a:extLst>
              <a:ext uri="{FF2B5EF4-FFF2-40B4-BE49-F238E27FC236}">
                <a16:creationId xmlns:a16="http://schemas.microsoft.com/office/drawing/2014/main" id="{00C80E56-0009-A2CB-C39B-85F7605AA018}"/>
              </a:ext>
            </a:extLst>
          </p:cNvPr>
          <p:cNvSpPr>
            <a:spLocks noGrp="1"/>
          </p:cNvSpPr>
          <p:nvPr>
            <p:ph type="body" sz="quarter" idx="16" hasCustomPrompt="1"/>
          </p:nvPr>
        </p:nvSpPr>
        <p:spPr>
          <a:xfrm rot="5400000">
            <a:off x="10033008" y="1999223"/>
            <a:ext cx="3866486" cy="168799"/>
          </a:xfrm>
          <a:prstGeom prst="rect">
            <a:avLst/>
          </a:prstGeom>
        </p:spPr>
        <p:txBody>
          <a:bodyPr lIns="0" tIns="0" rIns="0" bIns="0"/>
          <a:lstStyle>
            <a:lvl1pPr marL="0" indent="0" algn="l">
              <a:lnSpc>
                <a:spcPct val="100000"/>
              </a:lnSpc>
              <a:buFont typeface="Wingdings 3" panose="05040102010807070707" pitchFamily="18" charset="2"/>
              <a:buNone/>
              <a:defRPr sz="1200">
                <a:latin typeface="+mn-lt"/>
                <a:cs typeface="Arial" panose="020B0604020202020204" pitchFamily="34" charset="0"/>
              </a:defRPr>
            </a:lvl1pPr>
            <a:lvl2pPr marL="266700" indent="0">
              <a:buFont typeface="Wingdings 3" panose="05040102010807070707" pitchFamily="18" charset="2"/>
              <a:buNone/>
              <a:defRPr sz="1600">
                <a:latin typeface="Arial" panose="020B0604020202020204" pitchFamily="34" charset="0"/>
                <a:cs typeface="Arial" panose="020B0604020202020204" pitchFamily="34" charset="0"/>
              </a:defRPr>
            </a:lvl2pPr>
            <a:lvl3pPr marL="806450" indent="-266700">
              <a:buFont typeface="Wingdings 3" panose="05040102010807070707" pitchFamily="18" charset="2"/>
              <a:buChar char=""/>
              <a:defRPr sz="1400">
                <a:latin typeface="Arial" panose="020B0604020202020204" pitchFamily="34" charset="0"/>
                <a:cs typeface="Arial" panose="020B0604020202020204" pitchFamily="34" charset="0"/>
              </a:defRPr>
            </a:lvl3pPr>
            <a:lvl4pPr marL="1077913" indent="-271463">
              <a:buFont typeface="Wingdings 3" panose="05040102010807070707" pitchFamily="18" charset="2"/>
              <a:buChar char=""/>
              <a:defRPr sz="1200">
                <a:latin typeface="Arial" panose="020B0604020202020204" pitchFamily="34" charset="0"/>
                <a:cs typeface="Arial" panose="020B0604020202020204" pitchFamily="34" charset="0"/>
              </a:defRPr>
            </a:lvl4pPr>
            <a:lvl5pPr marL="1346200" indent="-268288">
              <a:buFont typeface="Wingdings 3" panose="05040102010807070707" pitchFamily="18" charset="2"/>
              <a:buChar char=""/>
              <a:defRPr sz="1000">
                <a:latin typeface="Arial" panose="020B0604020202020204" pitchFamily="34" charset="0"/>
                <a:cs typeface="Arial" panose="020B0604020202020204" pitchFamily="34" charset="0"/>
              </a:defRPr>
            </a:lvl5pPr>
          </a:lstStyle>
          <a:p>
            <a:pPr lvl="0"/>
            <a:r>
              <a:rPr lang="en-US" dirty="0"/>
              <a:t>Click to add </a:t>
            </a:r>
            <a:r>
              <a:rPr lang="en-US" dirty="0" err="1"/>
              <a:t>projectname</a:t>
            </a:r>
            <a:r>
              <a:rPr lang="en-US" dirty="0"/>
              <a:t>/photographer</a:t>
            </a:r>
          </a:p>
        </p:txBody>
      </p:sp>
      <p:sp>
        <p:nvSpPr>
          <p:cNvPr id="3" name="Plassholder for tekst 8">
            <a:extLst>
              <a:ext uri="{FF2B5EF4-FFF2-40B4-BE49-F238E27FC236}">
                <a16:creationId xmlns:a16="http://schemas.microsoft.com/office/drawing/2014/main" id="{DAD4DC0E-4DCC-B0E8-A2CA-C889A20324C3}"/>
              </a:ext>
            </a:extLst>
          </p:cNvPr>
          <p:cNvSpPr>
            <a:spLocks noGrp="1"/>
          </p:cNvSpPr>
          <p:nvPr>
            <p:ph type="body" sz="quarter" idx="24" hasCustomPrompt="1"/>
          </p:nvPr>
        </p:nvSpPr>
        <p:spPr>
          <a:xfrm>
            <a:off x="10611609" y="6333630"/>
            <a:ext cx="1332259" cy="281974"/>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lnSpc>
                <a:spcPct val="100000"/>
              </a:lnSpc>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5" name="Plassholder for bunntekst 8">
            <a:extLst>
              <a:ext uri="{FF2B5EF4-FFF2-40B4-BE49-F238E27FC236}">
                <a16:creationId xmlns:a16="http://schemas.microsoft.com/office/drawing/2014/main" id="{E94C0D39-9C45-AD7C-E77E-D922587C39CE}"/>
              </a:ext>
            </a:extLst>
          </p:cNvPr>
          <p:cNvSpPr>
            <a:spLocks noGrp="1"/>
          </p:cNvSpPr>
          <p:nvPr>
            <p:ph type="ftr" sz="quarter" idx="3"/>
          </p:nvPr>
        </p:nvSpPr>
        <p:spPr>
          <a:xfrm>
            <a:off x="677041" y="-73034"/>
            <a:ext cx="4396423"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
        <p:nvSpPr>
          <p:cNvPr id="6" name="Plassholder for lysbildenummer 9">
            <a:extLst>
              <a:ext uri="{FF2B5EF4-FFF2-40B4-BE49-F238E27FC236}">
                <a16:creationId xmlns:a16="http://schemas.microsoft.com/office/drawing/2014/main" id="{701510C8-79C1-DA54-63B1-3C612CCED67A}"/>
              </a:ext>
            </a:extLst>
          </p:cNvPr>
          <p:cNvSpPr>
            <a:spLocks noGrp="1"/>
          </p:cNvSpPr>
          <p:nvPr>
            <p:ph type="sldNum" sz="quarter" idx="4"/>
          </p:nvPr>
        </p:nvSpPr>
        <p:spPr>
          <a:xfrm>
            <a:off x="5270502" y="-73035"/>
            <a:ext cx="717550" cy="15389"/>
          </a:xfrm>
          <a:prstGeom prst="rect">
            <a:avLst/>
          </a:prstGeom>
        </p:spPr>
        <p:txBody>
          <a:bodyPr lIns="0" tIns="0" rIns="0" bIns="0" anchor="ctr" anchorCtr="0">
            <a:spAutoFit/>
          </a:bodyPr>
          <a:lstStyle>
            <a:lvl1pPr algn="ctr">
              <a:lnSpc>
                <a:spcPct val="100000"/>
              </a:lnSpc>
              <a:defRPr sz="100">
                <a:solidFill>
                  <a:schemeClr val="bg1">
                    <a:lumMod val="50000"/>
                  </a:schemeClr>
                </a:solidFill>
                <a:latin typeface="Arial Nova" panose="020B0504020202020204" pitchFamily="34" charset="0"/>
              </a:defRPr>
            </a:lvl1pPr>
          </a:lstStyle>
          <a:p>
            <a:fld id="{89D42EC4-6C4F-4400-8115-C07B9A8D6F82}" type="slidenum">
              <a:rPr lang="nb-NO" smtClean="0"/>
              <a:pPr/>
              <a:t>‹#›</a:t>
            </a:fld>
            <a:endParaRPr lang="nb-NO"/>
          </a:p>
        </p:txBody>
      </p:sp>
      <p:sp>
        <p:nvSpPr>
          <p:cNvPr id="7" name="Plassholder for dato 1">
            <a:extLst>
              <a:ext uri="{FF2B5EF4-FFF2-40B4-BE49-F238E27FC236}">
                <a16:creationId xmlns:a16="http://schemas.microsoft.com/office/drawing/2014/main" id="{8B7873F2-7FD7-6A7F-94B3-49051748258F}"/>
              </a:ext>
            </a:extLst>
          </p:cNvPr>
          <p:cNvSpPr>
            <a:spLocks noGrp="1"/>
          </p:cNvSpPr>
          <p:nvPr>
            <p:ph type="dt" sz="half" idx="2"/>
          </p:nvPr>
        </p:nvSpPr>
        <p:spPr>
          <a:xfrm>
            <a:off x="0" y="-73034"/>
            <a:ext cx="628548"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Tree>
    <p:extLst>
      <p:ext uri="{BB962C8B-B14F-4D97-AF65-F5344CB8AC3E}">
        <p14:creationId xmlns:p14="http://schemas.microsoft.com/office/powerpoint/2010/main" val="3647345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full scale w/ text box">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CF206DA-1A32-D243-3CD3-500274460241}"/>
              </a:ext>
            </a:extLst>
          </p:cNvPr>
          <p:cNvSpPr>
            <a:spLocks noGrp="1"/>
          </p:cNvSpPr>
          <p:nvPr>
            <p:ph type="pic" sz="quarter" idx="17" hasCustomPrompt="1"/>
          </p:nvPr>
        </p:nvSpPr>
        <p:spPr>
          <a:xfrm>
            <a:off x="0" y="3183"/>
            <a:ext cx="12192000" cy="6854817"/>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235618 w 12192000"/>
              <a:gd name="connsiteY3" fmla="*/ 6858000 h 6858000"/>
              <a:gd name="connsiteX4" fmla="*/ 6012675 w 12192000"/>
              <a:gd name="connsiteY4" fmla="*/ 6858000 h 6858000"/>
              <a:gd name="connsiteX5" fmla="*/ 185796 w 12192000"/>
              <a:gd name="connsiteY5" fmla="*/ 6858000 h 6858000"/>
              <a:gd name="connsiteX6" fmla="*/ 8259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235618" y="6858000"/>
                </a:lnTo>
                <a:lnTo>
                  <a:pt x="6012675" y="6858000"/>
                </a:lnTo>
                <a:lnTo>
                  <a:pt x="185796" y="6858000"/>
                </a:lnTo>
                <a:lnTo>
                  <a:pt x="82591" y="6858000"/>
                </a:lnTo>
                <a:lnTo>
                  <a:pt x="0" y="6858000"/>
                </a:lnTo>
                <a:close/>
              </a:path>
            </a:pathLst>
          </a:custGeom>
          <a:solidFill>
            <a:schemeClr val="tx1">
              <a:lumMod val="10000"/>
              <a:lumOff val="90000"/>
            </a:schemeClr>
          </a:solidFill>
        </p:spPr>
        <p:txBody>
          <a:bodyPr wrap="square" tIns="46800" anchor="t" anchorCtr="0">
            <a:noAutofit/>
          </a:bodyPr>
          <a:lstStyle>
            <a:lvl1pPr marL="0" indent="0" algn="ctr">
              <a:lnSpc>
                <a:spcPct val="100000"/>
              </a:lnSpc>
              <a:buNone/>
              <a:defRPr sz="1200">
                <a:latin typeface="+mn-lt"/>
                <a:cs typeface="Arial" panose="020B0604020202020204" pitchFamily="34" charset="0"/>
              </a:defRPr>
            </a:lvl1pPr>
          </a:lstStyle>
          <a:p>
            <a:r>
              <a:rPr lang="en-US"/>
              <a:t>Click to add picture</a:t>
            </a:r>
            <a:endParaRPr lang="nb-NO"/>
          </a:p>
        </p:txBody>
      </p:sp>
      <p:sp>
        <p:nvSpPr>
          <p:cNvPr id="2" name="Text Placeholder 2">
            <a:extLst>
              <a:ext uri="{FF2B5EF4-FFF2-40B4-BE49-F238E27FC236}">
                <a16:creationId xmlns:a16="http://schemas.microsoft.com/office/drawing/2014/main" id="{00C80E56-0009-A2CB-C39B-85F7605AA018}"/>
              </a:ext>
            </a:extLst>
          </p:cNvPr>
          <p:cNvSpPr>
            <a:spLocks noGrp="1"/>
          </p:cNvSpPr>
          <p:nvPr>
            <p:ph type="body" sz="quarter" idx="16" hasCustomPrompt="1"/>
          </p:nvPr>
        </p:nvSpPr>
        <p:spPr>
          <a:xfrm rot="5400000">
            <a:off x="10033008" y="1999223"/>
            <a:ext cx="3866486" cy="168799"/>
          </a:xfrm>
          <a:prstGeom prst="rect">
            <a:avLst/>
          </a:prstGeom>
        </p:spPr>
        <p:txBody>
          <a:bodyPr lIns="0" tIns="0" rIns="0" bIns="0"/>
          <a:lstStyle>
            <a:lvl1pPr marL="0" indent="0" algn="l">
              <a:lnSpc>
                <a:spcPct val="100000"/>
              </a:lnSpc>
              <a:buFont typeface="Wingdings 3" panose="05040102010807070707" pitchFamily="18" charset="2"/>
              <a:buNone/>
              <a:defRPr sz="1200">
                <a:latin typeface="+mn-lt"/>
                <a:cs typeface="Arial" panose="020B0604020202020204" pitchFamily="34" charset="0"/>
              </a:defRPr>
            </a:lvl1pPr>
            <a:lvl2pPr marL="266700" indent="0">
              <a:buFont typeface="Wingdings 3" panose="05040102010807070707" pitchFamily="18" charset="2"/>
              <a:buNone/>
              <a:defRPr sz="1600">
                <a:latin typeface="Arial" panose="020B0604020202020204" pitchFamily="34" charset="0"/>
                <a:cs typeface="Arial" panose="020B0604020202020204" pitchFamily="34" charset="0"/>
              </a:defRPr>
            </a:lvl2pPr>
            <a:lvl3pPr marL="806450" indent="-266700">
              <a:buFont typeface="Wingdings 3" panose="05040102010807070707" pitchFamily="18" charset="2"/>
              <a:buChar char=""/>
              <a:defRPr sz="1400">
                <a:latin typeface="Arial" panose="020B0604020202020204" pitchFamily="34" charset="0"/>
                <a:cs typeface="Arial" panose="020B0604020202020204" pitchFamily="34" charset="0"/>
              </a:defRPr>
            </a:lvl3pPr>
            <a:lvl4pPr marL="1077913" indent="-271463">
              <a:buFont typeface="Wingdings 3" panose="05040102010807070707" pitchFamily="18" charset="2"/>
              <a:buChar char=""/>
              <a:defRPr sz="1200">
                <a:latin typeface="Arial" panose="020B0604020202020204" pitchFamily="34" charset="0"/>
                <a:cs typeface="Arial" panose="020B0604020202020204" pitchFamily="34" charset="0"/>
              </a:defRPr>
            </a:lvl4pPr>
            <a:lvl5pPr marL="1346200" indent="-268288">
              <a:buFont typeface="Wingdings 3" panose="05040102010807070707" pitchFamily="18" charset="2"/>
              <a:buChar char=""/>
              <a:defRPr sz="1000">
                <a:latin typeface="Arial" panose="020B0604020202020204" pitchFamily="34" charset="0"/>
                <a:cs typeface="Arial" panose="020B0604020202020204" pitchFamily="34" charset="0"/>
              </a:defRPr>
            </a:lvl5pPr>
          </a:lstStyle>
          <a:p>
            <a:pPr lvl="0"/>
            <a:r>
              <a:rPr lang="en-US" dirty="0"/>
              <a:t>Click to add </a:t>
            </a:r>
            <a:r>
              <a:rPr lang="en-US" dirty="0" err="1"/>
              <a:t>projectname</a:t>
            </a:r>
            <a:r>
              <a:rPr lang="en-US" dirty="0"/>
              <a:t>/photographer</a:t>
            </a:r>
          </a:p>
        </p:txBody>
      </p:sp>
      <p:sp>
        <p:nvSpPr>
          <p:cNvPr id="3" name="Plassholder for tekst 8">
            <a:extLst>
              <a:ext uri="{FF2B5EF4-FFF2-40B4-BE49-F238E27FC236}">
                <a16:creationId xmlns:a16="http://schemas.microsoft.com/office/drawing/2014/main" id="{DAD4DC0E-4DCC-B0E8-A2CA-C889A20324C3}"/>
              </a:ext>
            </a:extLst>
          </p:cNvPr>
          <p:cNvSpPr>
            <a:spLocks noGrp="1"/>
          </p:cNvSpPr>
          <p:nvPr>
            <p:ph type="body" sz="quarter" idx="24" hasCustomPrompt="1"/>
          </p:nvPr>
        </p:nvSpPr>
        <p:spPr>
          <a:xfrm>
            <a:off x="10611609" y="6333630"/>
            <a:ext cx="1332259" cy="281974"/>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lnSpc>
                <a:spcPct val="100000"/>
              </a:lnSpc>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5" name="Plassholder for bunntekst 8">
            <a:extLst>
              <a:ext uri="{FF2B5EF4-FFF2-40B4-BE49-F238E27FC236}">
                <a16:creationId xmlns:a16="http://schemas.microsoft.com/office/drawing/2014/main" id="{E94C0D39-9C45-AD7C-E77E-D922587C39CE}"/>
              </a:ext>
            </a:extLst>
          </p:cNvPr>
          <p:cNvSpPr>
            <a:spLocks noGrp="1"/>
          </p:cNvSpPr>
          <p:nvPr>
            <p:ph type="ftr" sz="quarter" idx="3"/>
          </p:nvPr>
        </p:nvSpPr>
        <p:spPr>
          <a:xfrm>
            <a:off x="677041" y="-73034"/>
            <a:ext cx="4396423"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
        <p:nvSpPr>
          <p:cNvPr id="6" name="Plassholder for lysbildenummer 9">
            <a:extLst>
              <a:ext uri="{FF2B5EF4-FFF2-40B4-BE49-F238E27FC236}">
                <a16:creationId xmlns:a16="http://schemas.microsoft.com/office/drawing/2014/main" id="{701510C8-79C1-DA54-63B1-3C612CCED67A}"/>
              </a:ext>
            </a:extLst>
          </p:cNvPr>
          <p:cNvSpPr>
            <a:spLocks noGrp="1"/>
          </p:cNvSpPr>
          <p:nvPr>
            <p:ph type="sldNum" sz="quarter" idx="4"/>
          </p:nvPr>
        </p:nvSpPr>
        <p:spPr>
          <a:xfrm>
            <a:off x="5270502" y="-73035"/>
            <a:ext cx="717550" cy="15389"/>
          </a:xfrm>
          <a:prstGeom prst="rect">
            <a:avLst/>
          </a:prstGeom>
        </p:spPr>
        <p:txBody>
          <a:bodyPr lIns="0" tIns="0" rIns="0" bIns="0" anchor="ctr" anchorCtr="0">
            <a:spAutoFit/>
          </a:bodyPr>
          <a:lstStyle>
            <a:lvl1pPr algn="ctr">
              <a:lnSpc>
                <a:spcPct val="100000"/>
              </a:lnSpc>
              <a:defRPr sz="100">
                <a:solidFill>
                  <a:schemeClr val="bg1">
                    <a:lumMod val="50000"/>
                  </a:schemeClr>
                </a:solidFill>
                <a:latin typeface="Arial Nova" panose="020B0504020202020204" pitchFamily="34" charset="0"/>
              </a:defRPr>
            </a:lvl1pPr>
          </a:lstStyle>
          <a:p>
            <a:fld id="{89D42EC4-6C4F-4400-8115-C07B9A8D6F82}" type="slidenum">
              <a:rPr lang="nb-NO" smtClean="0"/>
              <a:pPr/>
              <a:t>‹#›</a:t>
            </a:fld>
            <a:endParaRPr lang="nb-NO"/>
          </a:p>
        </p:txBody>
      </p:sp>
      <p:sp>
        <p:nvSpPr>
          <p:cNvPr id="7" name="Plassholder for dato 1">
            <a:extLst>
              <a:ext uri="{FF2B5EF4-FFF2-40B4-BE49-F238E27FC236}">
                <a16:creationId xmlns:a16="http://schemas.microsoft.com/office/drawing/2014/main" id="{8B7873F2-7FD7-6A7F-94B3-49051748258F}"/>
              </a:ext>
            </a:extLst>
          </p:cNvPr>
          <p:cNvSpPr>
            <a:spLocks noGrp="1"/>
          </p:cNvSpPr>
          <p:nvPr>
            <p:ph type="dt" sz="half" idx="2"/>
          </p:nvPr>
        </p:nvSpPr>
        <p:spPr>
          <a:xfrm>
            <a:off x="0" y="-73034"/>
            <a:ext cx="628548"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
        <p:nvSpPr>
          <p:cNvPr id="8" name="Text Placeholder 5">
            <a:extLst>
              <a:ext uri="{FF2B5EF4-FFF2-40B4-BE49-F238E27FC236}">
                <a16:creationId xmlns:a16="http://schemas.microsoft.com/office/drawing/2014/main" id="{A942D93C-AE28-67D6-B742-715E3970AC82}"/>
              </a:ext>
            </a:extLst>
          </p:cNvPr>
          <p:cNvSpPr>
            <a:spLocks noGrp="1"/>
          </p:cNvSpPr>
          <p:nvPr>
            <p:ph type="body" sz="quarter" idx="27"/>
          </p:nvPr>
        </p:nvSpPr>
        <p:spPr>
          <a:xfrm>
            <a:off x="-1" y="5095873"/>
            <a:ext cx="12192000" cy="881063"/>
          </a:xfrm>
          <a:solidFill>
            <a:schemeClr val="bg1">
              <a:alpha val="70000"/>
            </a:schemeClr>
          </a:solidFill>
        </p:spPr>
        <p:txBody>
          <a:bodyPr lIns="360000" tIns="72000" rIns="360000" bIns="72000">
            <a:noAutofit/>
          </a:bodyPr>
          <a:lstStyle>
            <a:lvl1pPr marL="0" indent="0">
              <a:lnSpc>
                <a:spcPct val="100000"/>
              </a:lnSpc>
              <a:buNone/>
              <a:defRPr sz="1200">
                <a:latin typeface="+mn-lt"/>
              </a:defRPr>
            </a:lvl1pPr>
            <a:lvl2pPr>
              <a:defRPr sz="1200"/>
            </a:lvl2pPr>
            <a:lvl3pPr>
              <a:defRPr sz="1200"/>
            </a:lvl3pPr>
            <a:lvl4pPr>
              <a:defRPr sz="1200"/>
            </a:lvl4pPr>
            <a:lvl5pPr>
              <a:defRPr sz="1200"/>
            </a:lvl5pPr>
          </a:lstStyle>
          <a:p>
            <a:pPr lvl="0"/>
            <a:r>
              <a:rPr lang="en-US" dirty="0"/>
              <a:t>Click to edit Master text styles</a:t>
            </a:r>
          </a:p>
        </p:txBody>
      </p:sp>
    </p:spTree>
    <p:extLst>
      <p:ext uri="{BB962C8B-B14F-4D97-AF65-F5344CB8AC3E}">
        <p14:creationId xmlns:p14="http://schemas.microsoft.com/office/powerpoint/2010/main" val="2489781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58E411D-AAC2-C6A4-B3F1-4F7745A5BA3E}"/>
              </a:ext>
            </a:extLst>
          </p:cNvPr>
          <p:cNvSpPr>
            <a:spLocks noGrp="1"/>
          </p:cNvSpPr>
          <p:nvPr>
            <p:ph type="pic" sz="quarter" idx="22" hasCustomPrompt="1"/>
          </p:nvPr>
        </p:nvSpPr>
        <p:spPr>
          <a:xfrm>
            <a:off x="6118859" y="0"/>
            <a:ext cx="6073141"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235618 w 12192000"/>
              <a:gd name="connsiteY3" fmla="*/ 6858000 h 6858000"/>
              <a:gd name="connsiteX4" fmla="*/ 6012675 w 12192000"/>
              <a:gd name="connsiteY4" fmla="*/ 6858000 h 6858000"/>
              <a:gd name="connsiteX5" fmla="*/ 185796 w 12192000"/>
              <a:gd name="connsiteY5" fmla="*/ 6858000 h 6858000"/>
              <a:gd name="connsiteX6" fmla="*/ 8259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235618" y="6858000"/>
                </a:lnTo>
                <a:lnTo>
                  <a:pt x="6012675" y="6858000"/>
                </a:lnTo>
                <a:lnTo>
                  <a:pt x="185796" y="6858000"/>
                </a:lnTo>
                <a:lnTo>
                  <a:pt x="82591" y="6858000"/>
                </a:lnTo>
                <a:lnTo>
                  <a:pt x="0" y="6858000"/>
                </a:lnTo>
                <a:close/>
              </a:path>
            </a:pathLst>
          </a:custGeom>
          <a:solidFill>
            <a:schemeClr val="tx1">
              <a:lumMod val="10000"/>
              <a:lumOff val="90000"/>
            </a:schemeClr>
          </a:solidFill>
        </p:spPr>
        <p:txBody>
          <a:bodyPr wrap="square" tIns="46800" anchor="t" anchorCtr="0">
            <a:noAutofit/>
          </a:bodyPr>
          <a:lstStyle>
            <a:lvl1pPr marL="0" indent="0" algn="ctr">
              <a:lnSpc>
                <a:spcPct val="100000"/>
              </a:lnSpc>
              <a:buNone/>
              <a:defRPr sz="1200">
                <a:latin typeface="+mn-lt"/>
                <a:cs typeface="Arial" panose="020B0604020202020204" pitchFamily="34" charset="0"/>
              </a:defRPr>
            </a:lvl1pPr>
          </a:lstStyle>
          <a:p>
            <a:r>
              <a:rPr lang="en-US"/>
              <a:t>Click to add picture</a:t>
            </a:r>
            <a:endParaRPr lang="nb-NO"/>
          </a:p>
        </p:txBody>
      </p:sp>
      <p:sp>
        <p:nvSpPr>
          <p:cNvPr id="11" name="Picture Placeholder 3">
            <a:extLst>
              <a:ext uri="{FF2B5EF4-FFF2-40B4-BE49-F238E27FC236}">
                <a16:creationId xmlns:a16="http://schemas.microsoft.com/office/drawing/2014/main" id="{A7C07B0A-6A3F-26DC-5F8D-948B8645BA21}"/>
              </a:ext>
            </a:extLst>
          </p:cNvPr>
          <p:cNvSpPr>
            <a:spLocks noGrp="1"/>
          </p:cNvSpPr>
          <p:nvPr>
            <p:ph type="pic" sz="quarter" idx="23" hasCustomPrompt="1"/>
          </p:nvPr>
        </p:nvSpPr>
        <p:spPr>
          <a:xfrm>
            <a:off x="0" y="0"/>
            <a:ext cx="6073141"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235618 w 12192000"/>
              <a:gd name="connsiteY3" fmla="*/ 6858000 h 6858000"/>
              <a:gd name="connsiteX4" fmla="*/ 6012675 w 12192000"/>
              <a:gd name="connsiteY4" fmla="*/ 6858000 h 6858000"/>
              <a:gd name="connsiteX5" fmla="*/ 185796 w 12192000"/>
              <a:gd name="connsiteY5" fmla="*/ 6858000 h 6858000"/>
              <a:gd name="connsiteX6" fmla="*/ 8259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235618" y="6858000"/>
                </a:lnTo>
                <a:lnTo>
                  <a:pt x="6012675" y="6858000"/>
                </a:lnTo>
                <a:lnTo>
                  <a:pt x="185796" y="6858000"/>
                </a:lnTo>
                <a:lnTo>
                  <a:pt x="82591" y="6858000"/>
                </a:lnTo>
                <a:lnTo>
                  <a:pt x="0" y="6858000"/>
                </a:lnTo>
                <a:close/>
              </a:path>
            </a:pathLst>
          </a:custGeom>
          <a:solidFill>
            <a:schemeClr val="tx1">
              <a:lumMod val="10000"/>
              <a:lumOff val="90000"/>
            </a:schemeClr>
          </a:solidFill>
        </p:spPr>
        <p:txBody>
          <a:bodyPr wrap="square" tIns="46800" anchor="t" anchorCtr="0">
            <a:noAutofit/>
          </a:bodyPr>
          <a:lstStyle>
            <a:lvl1pPr marL="0" indent="0" algn="ctr">
              <a:lnSpc>
                <a:spcPct val="100000"/>
              </a:lnSpc>
              <a:buNone/>
              <a:defRPr sz="1200">
                <a:latin typeface="+mn-lt"/>
                <a:cs typeface="Arial" panose="020B0604020202020204" pitchFamily="34" charset="0"/>
              </a:defRPr>
            </a:lvl1pPr>
          </a:lstStyle>
          <a:p>
            <a:r>
              <a:rPr lang="en-US"/>
              <a:t>Click to add picture</a:t>
            </a:r>
            <a:endParaRPr lang="nb-NO"/>
          </a:p>
        </p:txBody>
      </p:sp>
      <p:sp>
        <p:nvSpPr>
          <p:cNvPr id="3" name="Text Placeholder 2">
            <a:extLst>
              <a:ext uri="{FF2B5EF4-FFF2-40B4-BE49-F238E27FC236}">
                <a16:creationId xmlns:a16="http://schemas.microsoft.com/office/drawing/2014/main" id="{9249D79A-A7B8-B95B-25B9-F938208EA5C4}"/>
              </a:ext>
            </a:extLst>
          </p:cNvPr>
          <p:cNvSpPr>
            <a:spLocks noGrp="1"/>
          </p:cNvSpPr>
          <p:nvPr>
            <p:ph type="body" sz="quarter" idx="16" hasCustomPrompt="1"/>
          </p:nvPr>
        </p:nvSpPr>
        <p:spPr>
          <a:xfrm rot="5400000">
            <a:off x="10033008" y="1999223"/>
            <a:ext cx="3866486" cy="168799"/>
          </a:xfrm>
          <a:prstGeom prst="rect">
            <a:avLst/>
          </a:prstGeom>
        </p:spPr>
        <p:txBody>
          <a:bodyPr lIns="0" tIns="0" rIns="0" bIns="0"/>
          <a:lstStyle>
            <a:lvl1pPr marL="0" indent="0" algn="l">
              <a:lnSpc>
                <a:spcPct val="100000"/>
              </a:lnSpc>
              <a:buFont typeface="Wingdings 3" panose="05040102010807070707" pitchFamily="18" charset="2"/>
              <a:buNone/>
              <a:defRPr sz="1200">
                <a:latin typeface="+mn-lt"/>
                <a:cs typeface="Arial" panose="020B0604020202020204" pitchFamily="34" charset="0"/>
              </a:defRPr>
            </a:lvl1pPr>
            <a:lvl2pPr marL="266700" indent="0">
              <a:buFont typeface="Wingdings 3" panose="05040102010807070707" pitchFamily="18" charset="2"/>
              <a:buNone/>
              <a:defRPr sz="1600">
                <a:latin typeface="Arial" panose="020B0604020202020204" pitchFamily="34" charset="0"/>
                <a:cs typeface="Arial" panose="020B0604020202020204" pitchFamily="34" charset="0"/>
              </a:defRPr>
            </a:lvl2pPr>
            <a:lvl3pPr marL="806450" indent="-266700">
              <a:buFont typeface="Wingdings 3" panose="05040102010807070707" pitchFamily="18" charset="2"/>
              <a:buChar char=""/>
              <a:defRPr sz="1400">
                <a:latin typeface="Arial" panose="020B0604020202020204" pitchFamily="34" charset="0"/>
                <a:cs typeface="Arial" panose="020B0604020202020204" pitchFamily="34" charset="0"/>
              </a:defRPr>
            </a:lvl3pPr>
            <a:lvl4pPr marL="1077913" indent="-271463">
              <a:buFont typeface="Wingdings 3" panose="05040102010807070707" pitchFamily="18" charset="2"/>
              <a:buChar char=""/>
              <a:defRPr sz="1200">
                <a:latin typeface="Arial" panose="020B0604020202020204" pitchFamily="34" charset="0"/>
                <a:cs typeface="Arial" panose="020B0604020202020204" pitchFamily="34" charset="0"/>
              </a:defRPr>
            </a:lvl4pPr>
            <a:lvl5pPr marL="1346200" indent="-268288">
              <a:buFont typeface="Wingdings 3" panose="05040102010807070707" pitchFamily="18" charset="2"/>
              <a:buChar char=""/>
              <a:defRPr sz="1000">
                <a:latin typeface="Arial" panose="020B0604020202020204" pitchFamily="34" charset="0"/>
                <a:cs typeface="Arial" panose="020B0604020202020204" pitchFamily="34" charset="0"/>
              </a:defRPr>
            </a:lvl5pPr>
          </a:lstStyle>
          <a:p>
            <a:pPr lvl="0"/>
            <a:r>
              <a:rPr lang="en-US" dirty="0"/>
              <a:t>Click to add </a:t>
            </a:r>
            <a:r>
              <a:rPr lang="en-US" dirty="0" err="1"/>
              <a:t>projectname</a:t>
            </a:r>
            <a:r>
              <a:rPr lang="en-US" dirty="0"/>
              <a:t>/photographer</a:t>
            </a:r>
          </a:p>
        </p:txBody>
      </p:sp>
      <p:sp>
        <p:nvSpPr>
          <p:cNvPr id="2" name="Plassholder for tekst 8">
            <a:extLst>
              <a:ext uri="{FF2B5EF4-FFF2-40B4-BE49-F238E27FC236}">
                <a16:creationId xmlns:a16="http://schemas.microsoft.com/office/drawing/2014/main" id="{E54DA4B3-FEA3-8B19-1A29-1F305D5DA879}"/>
              </a:ext>
            </a:extLst>
          </p:cNvPr>
          <p:cNvSpPr>
            <a:spLocks noGrp="1"/>
          </p:cNvSpPr>
          <p:nvPr>
            <p:ph type="body" sz="quarter" idx="24" hasCustomPrompt="1"/>
          </p:nvPr>
        </p:nvSpPr>
        <p:spPr>
          <a:xfrm>
            <a:off x="10611609" y="6333630"/>
            <a:ext cx="1332259" cy="281974"/>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lnSpc>
                <a:spcPct val="100000"/>
              </a:lnSpc>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5" name="Plassholder for bunntekst 8">
            <a:extLst>
              <a:ext uri="{FF2B5EF4-FFF2-40B4-BE49-F238E27FC236}">
                <a16:creationId xmlns:a16="http://schemas.microsoft.com/office/drawing/2014/main" id="{172C2044-BF57-EF90-39F1-6FBF2FFA5D18}"/>
              </a:ext>
            </a:extLst>
          </p:cNvPr>
          <p:cNvSpPr>
            <a:spLocks noGrp="1"/>
          </p:cNvSpPr>
          <p:nvPr>
            <p:ph type="ftr" sz="quarter" idx="3"/>
          </p:nvPr>
        </p:nvSpPr>
        <p:spPr>
          <a:xfrm>
            <a:off x="677041" y="-73034"/>
            <a:ext cx="4396423"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
        <p:nvSpPr>
          <p:cNvPr id="6" name="Plassholder for lysbildenummer 9">
            <a:extLst>
              <a:ext uri="{FF2B5EF4-FFF2-40B4-BE49-F238E27FC236}">
                <a16:creationId xmlns:a16="http://schemas.microsoft.com/office/drawing/2014/main" id="{7A49FF9A-1D5D-7CB1-F610-247E41E204E3}"/>
              </a:ext>
            </a:extLst>
          </p:cNvPr>
          <p:cNvSpPr>
            <a:spLocks noGrp="1"/>
          </p:cNvSpPr>
          <p:nvPr>
            <p:ph type="sldNum" sz="quarter" idx="4"/>
          </p:nvPr>
        </p:nvSpPr>
        <p:spPr>
          <a:xfrm>
            <a:off x="5270502" y="-73035"/>
            <a:ext cx="717550" cy="15389"/>
          </a:xfrm>
          <a:prstGeom prst="rect">
            <a:avLst/>
          </a:prstGeom>
        </p:spPr>
        <p:txBody>
          <a:bodyPr lIns="0" tIns="0" rIns="0" bIns="0" anchor="ctr" anchorCtr="0">
            <a:spAutoFit/>
          </a:bodyPr>
          <a:lstStyle>
            <a:lvl1pPr algn="ctr">
              <a:lnSpc>
                <a:spcPct val="100000"/>
              </a:lnSpc>
              <a:defRPr sz="100">
                <a:solidFill>
                  <a:schemeClr val="bg1">
                    <a:lumMod val="50000"/>
                  </a:schemeClr>
                </a:solidFill>
                <a:latin typeface="Arial Nova" panose="020B0504020202020204" pitchFamily="34" charset="0"/>
              </a:defRPr>
            </a:lvl1pPr>
          </a:lstStyle>
          <a:p>
            <a:fld id="{89D42EC4-6C4F-4400-8115-C07B9A8D6F82}" type="slidenum">
              <a:rPr lang="nb-NO" smtClean="0"/>
              <a:pPr/>
              <a:t>‹#›</a:t>
            </a:fld>
            <a:endParaRPr lang="nb-NO"/>
          </a:p>
        </p:txBody>
      </p:sp>
      <p:sp>
        <p:nvSpPr>
          <p:cNvPr id="7" name="Plassholder for dato 1">
            <a:extLst>
              <a:ext uri="{FF2B5EF4-FFF2-40B4-BE49-F238E27FC236}">
                <a16:creationId xmlns:a16="http://schemas.microsoft.com/office/drawing/2014/main" id="{D591B652-F93C-C064-F456-FEFC8EEBFA49}"/>
              </a:ext>
            </a:extLst>
          </p:cNvPr>
          <p:cNvSpPr>
            <a:spLocks noGrp="1"/>
          </p:cNvSpPr>
          <p:nvPr>
            <p:ph type="dt" sz="half" idx="2"/>
          </p:nvPr>
        </p:nvSpPr>
        <p:spPr>
          <a:xfrm>
            <a:off x="0" y="-73034"/>
            <a:ext cx="628548"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Tree>
    <p:extLst>
      <p:ext uri="{BB962C8B-B14F-4D97-AF65-F5344CB8AC3E}">
        <p14:creationId xmlns:p14="http://schemas.microsoft.com/office/powerpoint/2010/main" val="8185215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40E93608-7ED1-9F88-6DF0-3AE894224B97}"/>
              </a:ext>
            </a:extLst>
          </p:cNvPr>
          <p:cNvSpPr>
            <a:spLocks noGrp="1"/>
          </p:cNvSpPr>
          <p:nvPr>
            <p:ph type="pic" sz="quarter" idx="21" hasCustomPrompt="1"/>
          </p:nvPr>
        </p:nvSpPr>
        <p:spPr>
          <a:xfrm>
            <a:off x="-1" y="0"/>
            <a:ext cx="6073141" cy="340613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235618 w 12192000"/>
              <a:gd name="connsiteY3" fmla="*/ 6858000 h 6858000"/>
              <a:gd name="connsiteX4" fmla="*/ 6012675 w 12192000"/>
              <a:gd name="connsiteY4" fmla="*/ 6858000 h 6858000"/>
              <a:gd name="connsiteX5" fmla="*/ 185796 w 12192000"/>
              <a:gd name="connsiteY5" fmla="*/ 6858000 h 6858000"/>
              <a:gd name="connsiteX6" fmla="*/ 8259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235618" y="6858000"/>
                </a:lnTo>
                <a:lnTo>
                  <a:pt x="6012675" y="6858000"/>
                </a:lnTo>
                <a:lnTo>
                  <a:pt x="185796" y="6858000"/>
                </a:lnTo>
                <a:lnTo>
                  <a:pt x="82591" y="6858000"/>
                </a:lnTo>
                <a:lnTo>
                  <a:pt x="0" y="6858000"/>
                </a:lnTo>
                <a:close/>
              </a:path>
            </a:pathLst>
          </a:custGeom>
          <a:solidFill>
            <a:schemeClr val="tx1">
              <a:lumMod val="10000"/>
              <a:lumOff val="90000"/>
            </a:schemeClr>
          </a:solidFill>
        </p:spPr>
        <p:txBody>
          <a:bodyPr wrap="square" tIns="46800" anchor="t" anchorCtr="0">
            <a:noAutofit/>
          </a:bodyPr>
          <a:lstStyle>
            <a:lvl1pPr marL="0" indent="0" algn="ctr">
              <a:lnSpc>
                <a:spcPct val="100000"/>
              </a:lnSpc>
              <a:buNone/>
              <a:defRPr sz="1200">
                <a:latin typeface="+mn-lt"/>
                <a:cs typeface="Arial" panose="020B0604020202020204" pitchFamily="34" charset="0"/>
              </a:defRPr>
            </a:lvl1pPr>
          </a:lstStyle>
          <a:p>
            <a:r>
              <a:rPr lang="en-US"/>
              <a:t>Click to add picture</a:t>
            </a:r>
            <a:endParaRPr lang="nb-NO"/>
          </a:p>
        </p:txBody>
      </p:sp>
      <p:sp>
        <p:nvSpPr>
          <p:cNvPr id="4" name="Picture Placeholder 3">
            <a:extLst>
              <a:ext uri="{FF2B5EF4-FFF2-40B4-BE49-F238E27FC236}">
                <a16:creationId xmlns:a16="http://schemas.microsoft.com/office/drawing/2014/main" id="{C58E411D-AAC2-C6A4-B3F1-4F7745A5BA3E}"/>
              </a:ext>
            </a:extLst>
          </p:cNvPr>
          <p:cNvSpPr>
            <a:spLocks noGrp="1"/>
          </p:cNvSpPr>
          <p:nvPr>
            <p:ph type="pic" sz="quarter" idx="22" hasCustomPrompt="1"/>
          </p:nvPr>
        </p:nvSpPr>
        <p:spPr>
          <a:xfrm>
            <a:off x="6118859" y="0"/>
            <a:ext cx="6073141"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235618 w 12192000"/>
              <a:gd name="connsiteY3" fmla="*/ 6858000 h 6858000"/>
              <a:gd name="connsiteX4" fmla="*/ 6012675 w 12192000"/>
              <a:gd name="connsiteY4" fmla="*/ 6858000 h 6858000"/>
              <a:gd name="connsiteX5" fmla="*/ 185796 w 12192000"/>
              <a:gd name="connsiteY5" fmla="*/ 6858000 h 6858000"/>
              <a:gd name="connsiteX6" fmla="*/ 8259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235618" y="6858000"/>
                </a:lnTo>
                <a:lnTo>
                  <a:pt x="6012675" y="6858000"/>
                </a:lnTo>
                <a:lnTo>
                  <a:pt x="185796" y="6858000"/>
                </a:lnTo>
                <a:lnTo>
                  <a:pt x="82591" y="6858000"/>
                </a:lnTo>
                <a:lnTo>
                  <a:pt x="0" y="6858000"/>
                </a:lnTo>
                <a:close/>
              </a:path>
            </a:pathLst>
          </a:custGeom>
          <a:solidFill>
            <a:schemeClr val="tx1">
              <a:lumMod val="10000"/>
              <a:lumOff val="90000"/>
            </a:schemeClr>
          </a:solidFill>
        </p:spPr>
        <p:txBody>
          <a:bodyPr wrap="square" tIns="46800" anchor="t" anchorCtr="0">
            <a:noAutofit/>
          </a:bodyPr>
          <a:lstStyle>
            <a:lvl1pPr marL="0" indent="0" algn="ctr">
              <a:lnSpc>
                <a:spcPct val="100000"/>
              </a:lnSpc>
              <a:buNone/>
              <a:defRPr sz="1200">
                <a:latin typeface="+mn-lt"/>
                <a:cs typeface="Arial" panose="020B0604020202020204" pitchFamily="34" charset="0"/>
              </a:defRPr>
            </a:lvl1pPr>
          </a:lstStyle>
          <a:p>
            <a:r>
              <a:rPr lang="en-US"/>
              <a:t>Click to add picture</a:t>
            </a:r>
            <a:endParaRPr lang="nb-NO"/>
          </a:p>
        </p:txBody>
      </p:sp>
      <p:sp>
        <p:nvSpPr>
          <p:cNvPr id="10" name="Picture Placeholder 3">
            <a:extLst>
              <a:ext uri="{FF2B5EF4-FFF2-40B4-BE49-F238E27FC236}">
                <a16:creationId xmlns:a16="http://schemas.microsoft.com/office/drawing/2014/main" id="{52E57C29-7F2B-8944-A559-0F0106E04EC0}"/>
              </a:ext>
            </a:extLst>
          </p:cNvPr>
          <p:cNvSpPr>
            <a:spLocks noGrp="1"/>
          </p:cNvSpPr>
          <p:nvPr>
            <p:ph type="pic" sz="quarter" idx="23" hasCustomPrompt="1"/>
          </p:nvPr>
        </p:nvSpPr>
        <p:spPr>
          <a:xfrm>
            <a:off x="-1" y="3451861"/>
            <a:ext cx="6073141" cy="340613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235618 w 12192000"/>
              <a:gd name="connsiteY3" fmla="*/ 6858000 h 6858000"/>
              <a:gd name="connsiteX4" fmla="*/ 6012675 w 12192000"/>
              <a:gd name="connsiteY4" fmla="*/ 6858000 h 6858000"/>
              <a:gd name="connsiteX5" fmla="*/ 185796 w 12192000"/>
              <a:gd name="connsiteY5" fmla="*/ 6858000 h 6858000"/>
              <a:gd name="connsiteX6" fmla="*/ 8259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235618" y="6858000"/>
                </a:lnTo>
                <a:lnTo>
                  <a:pt x="6012675" y="6858000"/>
                </a:lnTo>
                <a:lnTo>
                  <a:pt x="185796" y="6858000"/>
                </a:lnTo>
                <a:lnTo>
                  <a:pt x="82591" y="6858000"/>
                </a:lnTo>
                <a:lnTo>
                  <a:pt x="0" y="6858000"/>
                </a:lnTo>
                <a:close/>
              </a:path>
            </a:pathLst>
          </a:custGeom>
          <a:solidFill>
            <a:schemeClr val="tx1">
              <a:lumMod val="10000"/>
              <a:lumOff val="90000"/>
            </a:schemeClr>
          </a:solidFill>
        </p:spPr>
        <p:txBody>
          <a:bodyPr wrap="square" tIns="46800" anchor="t" anchorCtr="0">
            <a:noAutofit/>
          </a:bodyPr>
          <a:lstStyle>
            <a:lvl1pPr marL="0" indent="0" algn="ctr">
              <a:lnSpc>
                <a:spcPct val="100000"/>
              </a:lnSpc>
              <a:buNone/>
              <a:defRPr sz="1200">
                <a:latin typeface="+mn-lt"/>
                <a:cs typeface="Arial" panose="020B0604020202020204" pitchFamily="34" charset="0"/>
              </a:defRPr>
            </a:lvl1pPr>
          </a:lstStyle>
          <a:p>
            <a:r>
              <a:rPr lang="en-US"/>
              <a:t>Click to add picture</a:t>
            </a:r>
            <a:endParaRPr lang="nb-NO"/>
          </a:p>
        </p:txBody>
      </p:sp>
      <p:sp>
        <p:nvSpPr>
          <p:cNvPr id="2" name="Text Placeholder 2">
            <a:extLst>
              <a:ext uri="{FF2B5EF4-FFF2-40B4-BE49-F238E27FC236}">
                <a16:creationId xmlns:a16="http://schemas.microsoft.com/office/drawing/2014/main" id="{575AEFC7-89A6-BFA9-89A3-F6DFE74DC129}"/>
              </a:ext>
            </a:extLst>
          </p:cNvPr>
          <p:cNvSpPr>
            <a:spLocks noGrp="1"/>
          </p:cNvSpPr>
          <p:nvPr>
            <p:ph type="body" sz="quarter" idx="16" hasCustomPrompt="1"/>
          </p:nvPr>
        </p:nvSpPr>
        <p:spPr>
          <a:xfrm rot="5400000">
            <a:off x="10033008" y="1999223"/>
            <a:ext cx="3866486" cy="168799"/>
          </a:xfrm>
          <a:prstGeom prst="rect">
            <a:avLst/>
          </a:prstGeom>
        </p:spPr>
        <p:txBody>
          <a:bodyPr lIns="0" tIns="0" rIns="0" bIns="0"/>
          <a:lstStyle>
            <a:lvl1pPr marL="0" indent="0" algn="l">
              <a:lnSpc>
                <a:spcPct val="100000"/>
              </a:lnSpc>
              <a:buFont typeface="Wingdings 3" panose="05040102010807070707" pitchFamily="18" charset="2"/>
              <a:buNone/>
              <a:defRPr sz="1200">
                <a:latin typeface="+mn-lt"/>
                <a:cs typeface="Arial" panose="020B0604020202020204" pitchFamily="34" charset="0"/>
              </a:defRPr>
            </a:lvl1pPr>
            <a:lvl2pPr marL="266700" indent="0">
              <a:buFont typeface="Wingdings 3" panose="05040102010807070707" pitchFamily="18" charset="2"/>
              <a:buNone/>
              <a:defRPr sz="1600">
                <a:latin typeface="Arial" panose="020B0604020202020204" pitchFamily="34" charset="0"/>
                <a:cs typeface="Arial" panose="020B0604020202020204" pitchFamily="34" charset="0"/>
              </a:defRPr>
            </a:lvl2pPr>
            <a:lvl3pPr marL="806450" indent="-266700">
              <a:buFont typeface="Wingdings 3" panose="05040102010807070707" pitchFamily="18" charset="2"/>
              <a:buChar char=""/>
              <a:defRPr sz="1400">
                <a:latin typeface="Arial" panose="020B0604020202020204" pitchFamily="34" charset="0"/>
                <a:cs typeface="Arial" panose="020B0604020202020204" pitchFamily="34" charset="0"/>
              </a:defRPr>
            </a:lvl3pPr>
            <a:lvl4pPr marL="1077913" indent="-271463">
              <a:buFont typeface="Wingdings 3" panose="05040102010807070707" pitchFamily="18" charset="2"/>
              <a:buChar char=""/>
              <a:defRPr sz="1200">
                <a:latin typeface="Arial" panose="020B0604020202020204" pitchFamily="34" charset="0"/>
                <a:cs typeface="Arial" panose="020B0604020202020204" pitchFamily="34" charset="0"/>
              </a:defRPr>
            </a:lvl4pPr>
            <a:lvl5pPr marL="1346200" indent="-268288">
              <a:buFont typeface="Wingdings 3" panose="05040102010807070707" pitchFamily="18" charset="2"/>
              <a:buChar char=""/>
              <a:defRPr sz="1000">
                <a:latin typeface="Arial" panose="020B0604020202020204" pitchFamily="34" charset="0"/>
                <a:cs typeface="Arial" panose="020B0604020202020204" pitchFamily="34" charset="0"/>
              </a:defRPr>
            </a:lvl5pPr>
          </a:lstStyle>
          <a:p>
            <a:pPr lvl="0"/>
            <a:r>
              <a:rPr lang="en-US" dirty="0"/>
              <a:t>Click to add </a:t>
            </a:r>
            <a:r>
              <a:rPr lang="en-US" dirty="0" err="1"/>
              <a:t>projectname</a:t>
            </a:r>
            <a:r>
              <a:rPr lang="en-US" dirty="0"/>
              <a:t>/photographer</a:t>
            </a:r>
          </a:p>
        </p:txBody>
      </p:sp>
      <p:sp>
        <p:nvSpPr>
          <p:cNvPr id="3" name="Plassholder for tekst 8">
            <a:extLst>
              <a:ext uri="{FF2B5EF4-FFF2-40B4-BE49-F238E27FC236}">
                <a16:creationId xmlns:a16="http://schemas.microsoft.com/office/drawing/2014/main" id="{331554E9-E629-1C3B-9845-4A5A94AB66A0}"/>
              </a:ext>
            </a:extLst>
          </p:cNvPr>
          <p:cNvSpPr>
            <a:spLocks noGrp="1"/>
          </p:cNvSpPr>
          <p:nvPr>
            <p:ph type="body" sz="quarter" idx="24" hasCustomPrompt="1"/>
          </p:nvPr>
        </p:nvSpPr>
        <p:spPr>
          <a:xfrm>
            <a:off x="10611609" y="6333630"/>
            <a:ext cx="1332259" cy="281974"/>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lnSpc>
                <a:spcPct val="100000"/>
              </a:lnSpc>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6" name="Plassholder for bunntekst 8">
            <a:extLst>
              <a:ext uri="{FF2B5EF4-FFF2-40B4-BE49-F238E27FC236}">
                <a16:creationId xmlns:a16="http://schemas.microsoft.com/office/drawing/2014/main" id="{5130726B-C59E-C513-305F-0245BC4F1549}"/>
              </a:ext>
            </a:extLst>
          </p:cNvPr>
          <p:cNvSpPr>
            <a:spLocks noGrp="1"/>
          </p:cNvSpPr>
          <p:nvPr>
            <p:ph type="ftr" sz="quarter" idx="3"/>
          </p:nvPr>
        </p:nvSpPr>
        <p:spPr>
          <a:xfrm>
            <a:off x="677041" y="-73034"/>
            <a:ext cx="4396423"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
        <p:nvSpPr>
          <p:cNvPr id="7" name="Plassholder for lysbildenummer 9">
            <a:extLst>
              <a:ext uri="{FF2B5EF4-FFF2-40B4-BE49-F238E27FC236}">
                <a16:creationId xmlns:a16="http://schemas.microsoft.com/office/drawing/2014/main" id="{F3144FF6-1FEC-5668-EE59-BC642C2CFFCE}"/>
              </a:ext>
            </a:extLst>
          </p:cNvPr>
          <p:cNvSpPr>
            <a:spLocks noGrp="1"/>
          </p:cNvSpPr>
          <p:nvPr>
            <p:ph type="sldNum" sz="quarter" idx="4"/>
          </p:nvPr>
        </p:nvSpPr>
        <p:spPr>
          <a:xfrm>
            <a:off x="5270502" y="-73035"/>
            <a:ext cx="717550" cy="15389"/>
          </a:xfrm>
          <a:prstGeom prst="rect">
            <a:avLst/>
          </a:prstGeom>
        </p:spPr>
        <p:txBody>
          <a:bodyPr lIns="0" tIns="0" rIns="0" bIns="0" anchor="ctr" anchorCtr="0">
            <a:spAutoFit/>
          </a:bodyPr>
          <a:lstStyle>
            <a:lvl1pPr algn="ctr">
              <a:lnSpc>
                <a:spcPct val="100000"/>
              </a:lnSpc>
              <a:defRPr sz="100">
                <a:solidFill>
                  <a:schemeClr val="bg1">
                    <a:lumMod val="50000"/>
                  </a:schemeClr>
                </a:solidFill>
                <a:latin typeface="Arial Nova" panose="020B0504020202020204" pitchFamily="34" charset="0"/>
              </a:defRPr>
            </a:lvl1pPr>
          </a:lstStyle>
          <a:p>
            <a:fld id="{89D42EC4-6C4F-4400-8115-C07B9A8D6F82}" type="slidenum">
              <a:rPr lang="nb-NO" smtClean="0"/>
              <a:pPr/>
              <a:t>‹#›</a:t>
            </a:fld>
            <a:endParaRPr lang="nb-NO"/>
          </a:p>
        </p:txBody>
      </p:sp>
      <p:sp>
        <p:nvSpPr>
          <p:cNvPr id="8" name="Plassholder for dato 1">
            <a:extLst>
              <a:ext uri="{FF2B5EF4-FFF2-40B4-BE49-F238E27FC236}">
                <a16:creationId xmlns:a16="http://schemas.microsoft.com/office/drawing/2014/main" id="{B6FBE7F4-03BB-F515-D07A-015CC500EFC9}"/>
              </a:ext>
            </a:extLst>
          </p:cNvPr>
          <p:cNvSpPr>
            <a:spLocks noGrp="1"/>
          </p:cNvSpPr>
          <p:nvPr>
            <p:ph type="dt" sz="half" idx="2"/>
          </p:nvPr>
        </p:nvSpPr>
        <p:spPr>
          <a:xfrm>
            <a:off x="0" y="-73034"/>
            <a:ext cx="628548"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Tree>
    <p:extLst>
      <p:ext uri="{BB962C8B-B14F-4D97-AF65-F5344CB8AC3E}">
        <p14:creationId xmlns:p14="http://schemas.microsoft.com/office/powerpoint/2010/main" val="2897093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40E93608-7ED1-9F88-6DF0-3AE894224B97}"/>
              </a:ext>
            </a:extLst>
          </p:cNvPr>
          <p:cNvSpPr>
            <a:spLocks noGrp="1"/>
          </p:cNvSpPr>
          <p:nvPr>
            <p:ph type="pic" sz="quarter" idx="21" hasCustomPrompt="1"/>
          </p:nvPr>
        </p:nvSpPr>
        <p:spPr>
          <a:xfrm>
            <a:off x="-1" y="0"/>
            <a:ext cx="6073141" cy="340613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235618 w 12192000"/>
              <a:gd name="connsiteY3" fmla="*/ 6858000 h 6858000"/>
              <a:gd name="connsiteX4" fmla="*/ 6012675 w 12192000"/>
              <a:gd name="connsiteY4" fmla="*/ 6858000 h 6858000"/>
              <a:gd name="connsiteX5" fmla="*/ 185796 w 12192000"/>
              <a:gd name="connsiteY5" fmla="*/ 6858000 h 6858000"/>
              <a:gd name="connsiteX6" fmla="*/ 8259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235618" y="6858000"/>
                </a:lnTo>
                <a:lnTo>
                  <a:pt x="6012675" y="6858000"/>
                </a:lnTo>
                <a:lnTo>
                  <a:pt x="185796" y="6858000"/>
                </a:lnTo>
                <a:lnTo>
                  <a:pt x="82591" y="6858000"/>
                </a:lnTo>
                <a:lnTo>
                  <a:pt x="0" y="6858000"/>
                </a:lnTo>
                <a:close/>
              </a:path>
            </a:pathLst>
          </a:custGeom>
          <a:solidFill>
            <a:schemeClr val="tx1">
              <a:lumMod val="10000"/>
              <a:lumOff val="90000"/>
            </a:schemeClr>
          </a:solidFill>
        </p:spPr>
        <p:txBody>
          <a:bodyPr wrap="square" tIns="46800" anchor="t" anchorCtr="0">
            <a:noAutofit/>
          </a:bodyPr>
          <a:lstStyle>
            <a:lvl1pPr marL="0" indent="0" algn="ctr">
              <a:lnSpc>
                <a:spcPct val="100000"/>
              </a:lnSpc>
              <a:buNone/>
              <a:defRPr sz="1200">
                <a:latin typeface="+mn-lt"/>
                <a:cs typeface="Arial" panose="020B0604020202020204" pitchFamily="34" charset="0"/>
              </a:defRPr>
            </a:lvl1pPr>
          </a:lstStyle>
          <a:p>
            <a:r>
              <a:rPr lang="en-US"/>
              <a:t>Click to add picture</a:t>
            </a:r>
            <a:endParaRPr lang="nb-NO"/>
          </a:p>
        </p:txBody>
      </p:sp>
      <p:sp>
        <p:nvSpPr>
          <p:cNvPr id="10" name="Picture Placeholder 3">
            <a:extLst>
              <a:ext uri="{FF2B5EF4-FFF2-40B4-BE49-F238E27FC236}">
                <a16:creationId xmlns:a16="http://schemas.microsoft.com/office/drawing/2014/main" id="{52E57C29-7F2B-8944-A559-0F0106E04EC0}"/>
              </a:ext>
            </a:extLst>
          </p:cNvPr>
          <p:cNvSpPr>
            <a:spLocks noGrp="1"/>
          </p:cNvSpPr>
          <p:nvPr>
            <p:ph type="pic" sz="quarter" idx="23" hasCustomPrompt="1"/>
          </p:nvPr>
        </p:nvSpPr>
        <p:spPr>
          <a:xfrm>
            <a:off x="-1" y="3451861"/>
            <a:ext cx="6073141" cy="340613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235618 w 12192000"/>
              <a:gd name="connsiteY3" fmla="*/ 6858000 h 6858000"/>
              <a:gd name="connsiteX4" fmla="*/ 6012675 w 12192000"/>
              <a:gd name="connsiteY4" fmla="*/ 6858000 h 6858000"/>
              <a:gd name="connsiteX5" fmla="*/ 185796 w 12192000"/>
              <a:gd name="connsiteY5" fmla="*/ 6858000 h 6858000"/>
              <a:gd name="connsiteX6" fmla="*/ 8259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235618" y="6858000"/>
                </a:lnTo>
                <a:lnTo>
                  <a:pt x="6012675" y="6858000"/>
                </a:lnTo>
                <a:lnTo>
                  <a:pt x="185796" y="6858000"/>
                </a:lnTo>
                <a:lnTo>
                  <a:pt x="82591" y="6858000"/>
                </a:lnTo>
                <a:lnTo>
                  <a:pt x="0" y="6858000"/>
                </a:lnTo>
                <a:close/>
              </a:path>
            </a:pathLst>
          </a:custGeom>
          <a:solidFill>
            <a:schemeClr val="tx1">
              <a:lumMod val="10000"/>
              <a:lumOff val="90000"/>
            </a:schemeClr>
          </a:solidFill>
        </p:spPr>
        <p:txBody>
          <a:bodyPr wrap="square" tIns="46800" anchor="t" anchorCtr="0">
            <a:noAutofit/>
          </a:bodyPr>
          <a:lstStyle>
            <a:lvl1pPr marL="0" indent="0" algn="ctr">
              <a:lnSpc>
                <a:spcPct val="100000"/>
              </a:lnSpc>
              <a:buNone/>
              <a:defRPr sz="1200">
                <a:latin typeface="+mn-lt"/>
                <a:cs typeface="Arial" panose="020B0604020202020204" pitchFamily="34" charset="0"/>
              </a:defRPr>
            </a:lvl1pPr>
          </a:lstStyle>
          <a:p>
            <a:r>
              <a:rPr lang="en-US"/>
              <a:t>Click to add picture</a:t>
            </a:r>
            <a:endParaRPr lang="nb-NO"/>
          </a:p>
        </p:txBody>
      </p:sp>
      <p:sp>
        <p:nvSpPr>
          <p:cNvPr id="2" name="Picture Placeholder 3">
            <a:extLst>
              <a:ext uri="{FF2B5EF4-FFF2-40B4-BE49-F238E27FC236}">
                <a16:creationId xmlns:a16="http://schemas.microsoft.com/office/drawing/2014/main" id="{E4DBCD3C-ABB9-50FD-1442-09D341900AE2}"/>
              </a:ext>
            </a:extLst>
          </p:cNvPr>
          <p:cNvSpPr>
            <a:spLocks noGrp="1"/>
          </p:cNvSpPr>
          <p:nvPr>
            <p:ph type="pic" sz="quarter" idx="24" hasCustomPrompt="1"/>
          </p:nvPr>
        </p:nvSpPr>
        <p:spPr>
          <a:xfrm>
            <a:off x="6118859" y="0"/>
            <a:ext cx="6073141" cy="340613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235618 w 12192000"/>
              <a:gd name="connsiteY3" fmla="*/ 6858000 h 6858000"/>
              <a:gd name="connsiteX4" fmla="*/ 6012675 w 12192000"/>
              <a:gd name="connsiteY4" fmla="*/ 6858000 h 6858000"/>
              <a:gd name="connsiteX5" fmla="*/ 185796 w 12192000"/>
              <a:gd name="connsiteY5" fmla="*/ 6858000 h 6858000"/>
              <a:gd name="connsiteX6" fmla="*/ 8259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235618" y="6858000"/>
                </a:lnTo>
                <a:lnTo>
                  <a:pt x="6012675" y="6858000"/>
                </a:lnTo>
                <a:lnTo>
                  <a:pt x="185796" y="6858000"/>
                </a:lnTo>
                <a:lnTo>
                  <a:pt x="82591" y="6858000"/>
                </a:lnTo>
                <a:lnTo>
                  <a:pt x="0" y="6858000"/>
                </a:lnTo>
                <a:close/>
              </a:path>
            </a:pathLst>
          </a:custGeom>
          <a:solidFill>
            <a:schemeClr val="tx1">
              <a:lumMod val="10000"/>
              <a:lumOff val="90000"/>
            </a:schemeClr>
          </a:solidFill>
        </p:spPr>
        <p:txBody>
          <a:bodyPr wrap="square" tIns="46800" anchor="t" anchorCtr="0">
            <a:noAutofit/>
          </a:bodyPr>
          <a:lstStyle>
            <a:lvl1pPr marL="0" indent="0" algn="ctr">
              <a:lnSpc>
                <a:spcPct val="100000"/>
              </a:lnSpc>
              <a:buNone/>
              <a:defRPr sz="1200">
                <a:latin typeface="+mn-lt"/>
                <a:cs typeface="Arial" panose="020B0604020202020204" pitchFamily="34" charset="0"/>
              </a:defRPr>
            </a:lvl1pPr>
          </a:lstStyle>
          <a:p>
            <a:r>
              <a:rPr lang="en-US"/>
              <a:t>Click to add picture</a:t>
            </a:r>
            <a:endParaRPr lang="nb-NO"/>
          </a:p>
        </p:txBody>
      </p:sp>
      <p:sp>
        <p:nvSpPr>
          <p:cNvPr id="3" name="Picture Placeholder 3">
            <a:extLst>
              <a:ext uri="{FF2B5EF4-FFF2-40B4-BE49-F238E27FC236}">
                <a16:creationId xmlns:a16="http://schemas.microsoft.com/office/drawing/2014/main" id="{8F9875C0-CB23-13A7-66F8-A8C20660EE14}"/>
              </a:ext>
            </a:extLst>
          </p:cNvPr>
          <p:cNvSpPr>
            <a:spLocks noGrp="1"/>
          </p:cNvSpPr>
          <p:nvPr>
            <p:ph type="pic" sz="quarter" idx="25" hasCustomPrompt="1"/>
          </p:nvPr>
        </p:nvSpPr>
        <p:spPr>
          <a:xfrm>
            <a:off x="6118859" y="3451861"/>
            <a:ext cx="6073141" cy="340613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235618 w 12192000"/>
              <a:gd name="connsiteY3" fmla="*/ 6858000 h 6858000"/>
              <a:gd name="connsiteX4" fmla="*/ 6012675 w 12192000"/>
              <a:gd name="connsiteY4" fmla="*/ 6858000 h 6858000"/>
              <a:gd name="connsiteX5" fmla="*/ 185796 w 12192000"/>
              <a:gd name="connsiteY5" fmla="*/ 6858000 h 6858000"/>
              <a:gd name="connsiteX6" fmla="*/ 8259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235618" y="6858000"/>
                </a:lnTo>
                <a:lnTo>
                  <a:pt x="6012675" y="6858000"/>
                </a:lnTo>
                <a:lnTo>
                  <a:pt x="185796" y="6858000"/>
                </a:lnTo>
                <a:lnTo>
                  <a:pt x="82591" y="6858000"/>
                </a:lnTo>
                <a:lnTo>
                  <a:pt x="0" y="6858000"/>
                </a:lnTo>
                <a:close/>
              </a:path>
            </a:pathLst>
          </a:custGeom>
          <a:solidFill>
            <a:schemeClr val="tx1">
              <a:lumMod val="10000"/>
              <a:lumOff val="90000"/>
            </a:schemeClr>
          </a:solidFill>
        </p:spPr>
        <p:txBody>
          <a:bodyPr wrap="square" tIns="46800" anchor="t" anchorCtr="0">
            <a:noAutofit/>
          </a:bodyPr>
          <a:lstStyle>
            <a:lvl1pPr marL="0" indent="0" algn="ctr">
              <a:lnSpc>
                <a:spcPct val="100000"/>
              </a:lnSpc>
              <a:buNone/>
              <a:defRPr sz="1200">
                <a:latin typeface="+mn-lt"/>
                <a:cs typeface="Arial" panose="020B0604020202020204" pitchFamily="34" charset="0"/>
              </a:defRPr>
            </a:lvl1pPr>
          </a:lstStyle>
          <a:p>
            <a:r>
              <a:rPr lang="en-US"/>
              <a:t>Click to add picture</a:t>
            </a:r>
            <a:endParaRPr lang="nb-NO"/>
          </a:p>
        </p:txBody>
      </p:sp>
      <p:sp>
        <p:nvSpPr>
          <p:cNvPr id="7" name="Text Placeholder 2">
            <a:extLst>
              <a:ext uri="{FF2B5EF4-FFF2-40B4-BE49-F238E27FC236}">
                <a16:creationId xmlns:a16="http://schemas.microsoft.com/office/drawing/2014/main" id="{C496F901-AC2A-98AB-462E-D220ECE60DCC}"/>
              </a:ext>
            </a:extLst>
          </p:cNvPr>
          <p:cNvSpPr>
            <a:spLocks noGrp="1"/>
          </p:cNvSpPr>
          <p:nvPr>
            <p:ph type="body" sz="quarter" idx="16" hasCustomPrompt="1"/>
          </p:nvPr>
        </p:nvSpPr>
        <p:spPr>
          <a:xfrm rot="5400000">
            <a:off x="10437868" y="1594362"/>
            <a:ext cx="3056763" cy="168799"/>
          </a:xfrm>
          <a:prstGeom prst="rect">
            <a:avLst/>
          </a:prstGeom>
        </p:spPr>
        <p:txBody>
          <a:bodyPr lIns="0" tIns="0" rIns="0" bIns="0"/>
          <a:lstStyle>
            <a:lvl1pPr marL="0" indent="0" algn="l">
              <a:lnSpc>
                <a:spcPct val="100000"/>
              </a:lnSpc>
              <a:buFont typeface="Wingdings 3" panose="05040102010807070707" pitchFamily="18" charset="2"/>
              <a:buNone/>
              <a:defRPr sz="1200">
                <a:latin typeface="+mn-lt"/>
                <a:cs typeface="Arial" panose="020B0604020202020204" pitchFamily="34" charset="0"/>
              </a:defRPr>
            </a:lvl1pPr>
            <a:lvl2pPr marL="266700" indent="0">
              <a:buFont typeface="Wingdings 3" panose="05040102010807070707" pitchFamily="18" charset="2"/>
              <a:buNone/>
              <a:defRPr sz="1600">
                <a:latin typeface="Arial" panose="020B0604020202020204" pitchFamily="34" charset="0"/>
                <a:cs typeface="Arial" panose="020B0604020202020204" pitchFamily="34" charset="0"/>
              </a:defRPr>
            </a:lvl2pPr>
            <a:lvl3pPr marL="806450" indent="-266700">
              <a:buFont typeface="Wingdings 3" panose="05040102010807070707" pitchFamily="18" charset="2"/>
              <a:buChar char=""/>
              <a:defRPr sz="1400">
                <a:latin typeface="Arial" panose="020B0604020202020204" pitchFamily="34" charset="0"/>
                <a:cs typeface="Arial" panose="020B0604020202020204" pitchFamily="34" charset="0"/>
              </a:defRPr>
            </a:lvl3pPr>
            <a:lvl4pPr marL="1077913" indent="-271463">
              <a:buFont typeface="Wingdings 3" panose="05040102010807070707" pitchFamily="18" charset="2"/>
              <a:buChar char=""/>
              <a:defRPr sz="1200">
                <a:latin typeface="Arial" panose="020B0604020202020204" pitchFamily="34" charset="0"/>
                <a:cs typeface="Arial" panose="020B0604020202020204" pitchFamily="34" charset="0"/>
              </a:defRPr>
            </a:lvl4pPr>
            <a:lvl5pPr marL="1346200" indent="-268288">
              <a:buFont typeface="Wingdings 3" panose="05040102010807070707" pitchFamily="18" charset="2"/>
              <a:buChar char=""/>
              <a:defRPr sz="1000">
                <a:latin typeface="Arial" panose="020B0604020202020204" pitchFamily="34" charset="0"/>
                <a:cs typeface="Arial" panose="020B0604020202020204" pitchFamily="34" charset="0"/>
              </a:defRPr>
            </a:lvl5pPr>
          </a:lstStyle>
          <a:p>
            <a:pPr lvl="0"/>
            <a:r>
              <a:rPr lang="en-US" dirty="0"/>
              <a:t>Click to add </a:t>
            </a:r>
            <a:r>
              <a:rPr lang="en-US" dirty="0" err="1"/>
              <a:t>projectname</a:t>
            </a:r>
            <a:r>
              <a:rPr lang="en-US" dirty="0"/>
              <a:t>/photographer</a:t>
            </a:r>
          </a:p>
        </p:txBody>
      </p:sp>
      <p:sp>
        <p:nvSpPr>
          <p:cNvPr id="12" name="Text Placeholder 2">
            <a:extLst>
              <a:ext uri="{FF2B5EF4-FFF2-40B4-BE49-F238E27FC236}">
                <a16:creationId xmlns:a16="http://schemas.microsoft.com/office/drawing/2014/main" id="{AC89FD62-90B7-AA28-2DE6-8D2CD7686919}"/>
              </a:ext>
            </a:extLst>
          </p:cNvPr>
          <p:cNvSpPr>
            <a:spLocks noGrp="1"/>
          </p:cNvSpPr>
          <p:nvPr>
            <p:ph type="body" sz="quarter" idx="26" hasCustomPrompt="1"/>
          </p:nvPr>
        </p:nvSpPr>
        <p:spPr>
          <a:xfrm rot="5400000">
            <a:off x="10437868" y="5046223"/>
            <a:ext cx="3056763" cy="168799"/>
          </a:xfrm>
          <a:prstGeom prst="rect">
            <a:avLst/>
          </a:prstGeom>
        </p:spPr>
        <p:txBody>
          <a:bodyPr lIns="0" tIns="0" rIns="0" bIns="0"/>
          <a:lstStyle>
            <a:lvl1pPr marL="0" indent="0" algn="l">
              <a:lnSpc>
                <a:spcPct val="100000"/>
              </a:lnSpc>
              <a:buFont typeface="Wingdings 3" panose="05040102010807070707" pitchFamily="18" charset="2"/>
              <a:buNone/>
              <a:defRPr sz="1200">
                <a:latin typeface="+mn-lt"/>
                <a:cs typeface="Arial" panose="020B0604020202020204" pitchFamily="34" charset="0"/>
              </a:defRPr>
            </a:lvl1pPr>
            <a:lvl2pPr marL="266700" indent="0">
              <a:buFont typeface="Wingdings 3" panose="05040102010807070707" pitchFamily="18" charset="2"/>
              <a:buNone/>
              <a:defRPr sz="1600">
                <a:latin typeface="Arial" panose="020B0604020202020204" pitchFamily="34" charset="0"/>
                <a:cs typeface="Arial" panose="020B0604020202020204" pitchFamily="34" charset="0"/>
              </a:defRPr>
            </a:lvl2pPr>
            <a:lvl3pPr marL="806450" indent="-266700">
              <a:buFont typeface="Wingdings 3" panose="05040102010807070707" pitchFamily="18" charset="2"/>
              <a:buChar char=""/>
              <a:defRPr sz="1400">
                <a:latin typeface="Arial" panose="020B0604020202020204" pitchFamily="34" charset="0"/>
                <a:cs typeface="Arial" panose="020B0604020202020204" pitchFamily="34" charset="0"/>
              </a:defRPr>
            </a:lvl3pPr>
            <a:lvl4pPr marL="1077913" indent="-271463">
              <a:buFont typeface="Wingdings 3" panose="05040102010807070707" pitchFamily="18" charset="2"/>
              <a:buChar char=""/>
              <a:defRPr sz="1200">
                <a:latin typeface="Arial" panose="020B0604020202020204" pitchFamily="34" charset="0"/>
                <a:cs typeface="Arial" panose="020B0604020202020204" pitchFamily="34" charset="0"/>
              </a:defRPr>
            </a:lvl4pPr>
            <a:lvl5pPr marL="1346200" indent="-268288">
              <a:buFont typeface="Wingdings 3" panose="05040102010807070707" pitchFamily="18" charset="2"/>
              <a:buChar char=""/>
              <a:defRPr sz="1000">
                <a:latin typeface="Arial" panose="020B0604020202020204" pitchFamily="34" charset="0"/>
                <a:cs typeface="Arial" panose="020B0604020202020204" pitchFamily="34" charset="0"/>
              </a:defRPr>
            </a:lvl5pPr>
          </a:lstStyle>
          <a:p>
            <a:pPr lvl="0"/>
            <a:r>
              <a:rPr lang="en-US" dirty="0"/>
              <a:t>Click to add </a:t>
            </a:r>
            <a:r>
              <a:rPr lang="en-US" dirty="0" err="1"/>
              <a:t>projectname</a:t>
            </a:r>
            <a:r>
              <a:rPr lang="en-US" dirty="0"/>
              <a:t>/photographer</a:t>
            </a:r>
          </a:p>
        </p:txBody>
      </p:sp>
      <p:sp>
        <p:nvSpPr>
          <p:cNvPr id="14" name="Text Placeholder 2">
            <a:extLst>
              <a:ext uri="{FF2B5EF4-FFF2-40B4-BE49-F238E27FC236}">
                <a16:creationId xmlns:a16="http://schemas.microsoft.com/office/drawing/2014/main" id="{D3D78648-0AB7-282E-0B1B-C5944647DEDC}"/>
              </a:ext>
            </a:extLst>
          </p:cNvPr>
          <p:cNvSpPr>
            <a:spLocks noGrp="1"/>
          </p:cNvSpPr>
          <p:nvPr>
            <p:ph type="body" sz="quarter" idx="27" hasCustomPrompt="1"/>
          </p:nvPr>
        </p:nvSpPr>
        <p:spPr>
          <a:xfrm rot="5400000">
            <a:off x="4324584" y="1594362"/>
            <a:ext cx="3056763" cy="168799"/>
          </a:xfrm>
          <a:prstGeom prst="rect">
            <a:avLst/>
          </a:prstGeom>
        </p:spPr>
        <p:txBody>
          <a:bodyPr lIns="0" tIns="0" rIns="0" bIns="0"/>
          <a:lstStyle>
            <a:lvl1pPr marL="0" indent="0" algn="l">
              <a:lnSpc>
                <a:spcPct val="100000"/>
              </a:lnSpc>
              <a:buFont typeface="Wingdings 3" panose="05040102010807070707" pitchFamily="18" charset="2"/>
              <a:buNone/>
              <a:defRPr sz="1200">
                <a:latin typeface="+mn-lt"/>
                <a:cs typeface="Arial" panose="020B0604020202020204" pitchFamily="34" charset="0"/>
              </a:defRPr>
            </a:lvl1pPr>
            <a:lvl2pPr marL="266700" indent="0">
              <a:buFont typeface="Wingdings 3" panose="05040102010807070707" pitchFamily="18" charset="2"/>
              <a:buNone/>
              <a:defRPr sz="1600">
                <a:latin typeface="Arial" panose="020B0604020202020204" pitchFamily="34" charset="0"/>
                <a:cs typeface="Arial" panose="020B0604020202020204" pitchFamily="34" charset="0"/>
              </a:defRPr>
            </a:lvl2pPr>
            <a:lvl3pPr marL="806450" indent="-266700">
              <a:buFont typeface="Wingdings 3" panose="05040102010807070707" pitchFamily="18" charset="2"/>
              <a:buChar char=""/>
              <a:defRPr sz="1400">
                <a:latin typeface="Arial" panose="020B0604020202020204" pitchFamily="34" charset="0"/>
                <a:cs typeface="Arial" panose="020B0604020202020204" pitchFamily="34" charset="0"/>
              </a:defRPr>
            </a:lvl3pPr>
            <a:lvl4pPr marL="1077913" indent="-271463">
              <a:buFont typeface="Wingdings 3" panose="05040102010807070707" pitchFamily="18" charset="2"/>
              <a:buChar char=""/>
              <a:defRPr sz="1200">
                <a:latin typeface="Arial" panose="020B0604020202020204" pitchFamily="34" charset="0"/>
                <a:cs typeface="Arial" panose="020B0604020202020204" pitchFamily="34" charset="0"/>
              </a:defRPr>
            </a:lvl4pPr>
            <a:lvl5pPr marL="1346200" indent="-268288">
              <a:buFont typeface="Wingdings 3" panose="05040102010807070707" pitchFamily="18" charset="2"/>
              <a:buChar char=""/>
              <a:defRPr sz="1000">
                <a:latin typeface="Arial" panose="020B0604020202020204" pitchFamily="34" charset="0"/>
                <a:cs typeface="Arial" panose="020B0604020202020204" pitchFamily="34" charset="0"/>
              </a:defRPr>
            </a:lvl5pPr>
          </a:lstStyle>
          <a:p>
            <a:pPr lvl="0"/>
            <a:r>
              <a:rPr lang="en-US" dirty="0"/>
              <a:t>Click to add </a:t>
            </a:r>
            <a:r>
              <a:rPr lang="en-US" dirty="0" err="1"/>
              <a:t>projectname</a:t>
            </a:r>
            <a:r>
              <a:rPr lang="en-US" dirty="0"/>
              <a:t>/photographer</a:t>
            </a:r>
          </a:p>
        </p:txBody>
      </p:sp>
      <p:sp>
        <p:nvSpPr>
          <p:cNvPr id="16" name="Text Placeholder 2">
            <a:extLst>
              <a:ext uri="{FF2B5EF4-FFF2-40B4-BE49-F238E27FC236}">
                <a16:creationId xmlns:a16="http://schemas.microsoft.com/office/drawing/2014/main" id="{F57A2FC1-D140-FC6C-2922-DE69EA5E9D71}"/>
              </a:ext>
            </a:extLst>
          </p:cNvPr>
          <p:cNvSpPr>
            <a:spLocks noGrp="1"/>
          </p:cNvSpPr>
          <p:nvPr>
            <p:ph type="body" sz="quarter" idx="28" hasCustomPrompt="1"/>
          </p:nvPr>
        </p:nvSpPr>
        <p:spPr>
          <a:xfrm rot="5400000">
            <a:off x="4324584" y="5046223"/>
            <a:ext cx="3056763" cy="168799"/>
          </a:xfrm>
          <a:prstGeom prst="rect">
            <a:avLst/>
          </a:prstGeom>
        </p:spPr>
        <p:txBody>
          <a:bodyPr lIns="0" tIns="0" rIns="0" bIns="0"/>
          <a:lstStyle>
            <a:lvl1pPr marL="0" indent="0" algn="l">
              <a:lnSpc>
                <a:spcPct val="100000"/>
              </a:lnSpc>
              <a:buFont typeface="Wingdings 3" panose="05040102010807070707" pitchFamily="18" charset="2"/>
              <a:buNone/>
              <a:defRPr sz="1200">
                <a:latin typeface="+mn-lt"/>
                <a:cs typeface="Arial" panose="020B0604020202020204" pitchFamily="34" charset="0"/>
              </a:defRPr>
            </a:lvl1pPr>
            <a:lvl2pPr marL="266700" indent="0">
              <a:buFont typeface="Wingdings 3" panose="05040102010807070707" pitchFamily="18" charset="2"/>
              <a:buNone/>
              <a:defRPr sz="1600">
                <a:latin typeface="Arial" panose="020B0604020202020204" pitchFamily="34" charset="0"/>
                <a:cs typeface="Arial" panose="020B0604020202020204" pitchFamily="34" charset="0"/>
              </a:defRPr>
            </a:lvl2pPr>
            <a:lvl3pPr marL="806450" indent="-266700">
              <a:buFont typeface="Wingdings 3" panose="05040102010807070707" pitchFamily="18" charset="2"/>
              <a:buChar char=""/>
              <a:defRPr sz="1400">
                <a:latin typeface="Arial" panose="020B0604020202020204" pitchFamily="34" charset="0"/>
                <a:cs typeface="Arial" panose="020B0604020202020204" pitchFamily="34" charset="0"/>
              </a:defRPr>
            </a:lvl3pPr>
            <a:lvl4pPr marL="1077913" indent="-271463">
              <a:buFont typeface="Wingdings 3" panose="05040102010807070707" pitchFamily="18" charset="2"/>
              <a:buChar char=""/>
              <a:defRPr sz="1200">
                <a:latin typeface="Arial" panose="020B0604020202020204" pitchFamily="34" charset="0"/>
                <a:cs typeface="Arial" panose="020B0604020202020204" pitchFamily="34" charset="0"/>
              </a:defRPr>
            </a:lvl4pPr>
            <a:lvl5pPr marL="1346200" indent="-268288">
              <a:buFont typeface="Wingdings 3" panose="05040102010807070707" pitchFamily="18" charset="2"/>
              <a:buChar char=""/>
              <a:defRPr sz="1000">
                <a:latin typeface="Arial" panose="020B0604020202020204" pitchFamily="34" charset="0"/>
                <a:cs typeface="Arial" panose="020B0604020202020204" pitchFamily="34" charset="0"/>
              </a:defRPr>
            </a:lvl5pPr>
          </a:lstStyle>
          <a:p>
            <a:pPr lvl="0"/>
            <a:r>
              <a:rPr lang="en-US" dirty="0"/>
              <a:t>Click to add </a:t>
            </a:r>
            <a:r>
              <a:rPr lang="en-US" dirty="0" err="1"/>
              <a:t>projectname</a:t>
            </a:r>
            <a:r>
              <a:rPr lang="en-US" dirty="0"/>
              <a:t>/photographer</a:t>
            </a:r>
          </a:p>
        </p:txBody>
      </p:sp>
      <p:sp>
        <p:nvSpPr>
          <p:cNvPr id="4" name="Plassholder for bunntekst 8">
            <a:extLst>
              <a:ext uri="{FF2B5EF4-FFF2-40B4-BE49-F238E27FC236}">
                <a16:creationId xmlns:a16="http://schemas.microsoft.com/office/drawing/2014/main" id="{A05217E9-D108-98DB-59C1-1265D93013EC}"/>
              </a:ext>
            </a:extLst>
          </p:cNvPr>
          <p:cNvSpPr>
            <a:spLocks noGrp="1"/>
          </p:cNvSpPr>
          <p:nvPr>
            <p:ph type="ftr" sz="quarter" idx="3"/>
          </p:nvPr>
        </p:nvSpPr>
        <p:spPr>
          <a:xfrm>
            <a:off x="677041" y="-73034"/>
            <a:ext cx="4396423"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
        <p:nvSpPr>
          <p:cNvPr id="6" name="Plassholder for lysbildenummer 9">
            <a:extLst>
              <a:ext uri="{FF2B5EF4-FFF2-40B4-BE49-F238E27FC236}">
                <a16:creationId xmlns:a16="http://schemas.microsoft.com/office/drawing/2014/main" id="{8649AF13-FB1F-38D7-2C89-66E76D5C2356}"/>
              </a:ext>
            </a:extLst>
          </p:cNvPr>
          <p:cNvSpPr>
            <a:spLocks noGrp="1"/>
          </p:cNvSpPr>
          <p:nvPr>
            <p:ph type="sldNum" sz="quarter" idx="4"/>
          </p:nvPr>
        </p:nvSpPr>
        <p:spPr>
          <a:xfrm>
            <a:off x="5270502" y="-73035"/>
            <a:ext cx="717550" cy="15389"/>
          </a:xfrm>
          <a:prstGeom prst="rect">
            <a:avLst/>
          </a:prstGeom>
        </p:spPr>
        <p:txBody>
          <a:bodyPr lIns="0" tIns="0" rIns="0" bIns="0" anchor="ctr" anchorCtr="0">
            <a:spAutoFit/>
          </a:bodyPr>
          <a:lstStyle>
            <a:lvl1pPr algn="ctr">
              <a:lnSpc>
                <a:spcPct val="100000"/>
              </a:lnSpc>
              <a:defRPr sz="100">
                <a:solidFill>
                  <a:schemeClr val="bg1">
                    <a:lumMod val="50000"/>
                  </a:schemeClr>
                </a:solidFill>
                <a:latin typeface="Arial Nova" panose="020B0504020202020204" pitchFamily="34" charset="0"/>
              </a:defRPr>
            </a:lvl1pPr>
          </a:lstStyle>
          <a:p>
            <a:fld id="{89D42EC4-6C4F-4400-8115-C07B9A8D6F82}" type="slidenum">
              <a:rPr lang="nb-NO" smtClean="0"/>
              <a:pPr/>
              <a:t>‹#›</a:t>
            </a:fld>
            <a:endParaRPr lang="nb-NO"/>
          </a:p>
        </p:txBody>
      </p:sp>
      <p:sp>
        <p:nvSpPr>
          <p:cNvPr id="8" name="Plassholder for dato 1">
            <a:extLst>
              <a:ext uri="{FF2B5EF4-FFF2-40B4-BE49-F238E27FC236}">
                <a16:creationId xmlns:a16="http://schemas.microsoft.com/office/drawing/2014/main" id="{AA1870CF-8DCB-DCAF-2105-9BB00AE610B0}"/>
              </a:ext>
            </a:extLst>
          </p:cNvPr>
          <p:cNvSpPr>
            <a:spLocks noGrp="1"/>
          </p:cNvSpPr>
          <p:nvPr>
            <p:ph type="dt" sz="half" idx="2"/>
          </p:nvPr>
        </p:nvSpPr>
        <p:spPr>
          <a:xfrm>
            <a:off x="0" y="-73034"/>
            <a:ext cx="628548"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Tree>
    <p:extLst>
      <p:ext uri="{BB962C8B-B14F-4D97-AF65-F5344CB8AC3E}">
        <p14:creationId xmlns:p14="http://schemas.microsoft.com/office/powerpoint/2010/main" val="3534737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images w/ tex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CA4F8A6-63A8-996D-8F14-84E0DFE7AB0A}"/>
              </a:ext>
            </a:extLst>
          </p:cNvPr>
          <p:cNvSpPr>
            <a:spLocks noGrp="1"/>
          </p:cNvSpPr>
          <p:nvPr>
            <p:ph type="pic" sz="quarter" idx="21" hasCustomPrompt="1"/>
          </p:nvPr>
        </p:nvSpPr>
        <p:spPr>
          <a:xfrm>
            <a:off x="-1" y="0"/>
            <a:ext cx="6073141" cy="340613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235618 w 12192000"/>
              <a:gd name="connsiteY3" fmla="*/ 6858000 h 6858000"/>
              <a:gd name="connsiteX4" fmla="*/ 6012675 w 12192000"/>
              <a:gd name="connsiteY4" fmla="*/ 6858000 h 6858000"/>
              <a:gd name="connsiteX5" fmla="*/ 185796 w 12192000"/>
              <a:gd name="connsiteY5" fmla="*/ 6858000 h 6858000"/>
              <a:gd name="connsiteX6" fmla="*/ 8259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235618" y="6858000"/>
                </a:lnTo>
                <a:lnTo>
                  <a:pt x="6012675" y="6858000"/>
                </a:lnTo>
                <a:lnTo>
                  <a:pt x="185796" y="6858000"/>
                </a:lnTo>
                <a:lnTo>
                  <a:pt x="82591" y="6858000"/>
                </a:lnTo>
                <a:lnTo>
                  <a:pt x="0" y="6858000"/>
                </a:lnTo>
                <a:close/>
              </a:path>
            </a:pathLst>
          </a:custGeom>
          <a:solidFill>
            <a:schemeClr val="tx1">
              <a:lumMod val="10000"/>
              <a:lumOff val="90000"/>
            </a:schemeClr>
          </a:solidFill>
        </p:spPr>
        <p:txBody>
          <a:bodyPr wrap="square" tIns="46800" anchor="t" anchorCtr="0">
            <a:noAutofit/>
          </a:bodyPr>
          <a:lstStyle>
            <a:lvl1pPr marL="0" indent="0" algn="ctr">
              <a:lnSpc>
                <a:spcPct val="100000"/>
              </a:lnSpc>
              <a:buNone/>
              <a:defRPr sz="1200">
                <a:latin typeface="+mn-lt"/>
                <a:cs typeface="Arial" panose="020B0604020202020204" pitchFamily="34" charset="0"/>
              </a:defRPr>
            </a:lvl1pPr>
          </a:lstStyle>
          <a:p>
            <a:r>
              <a:rPr lang="en-US"/>
              <a:t>Click to add picture</a:t>
            </a:r>
            <a:endParaRPr lang="nb-NO"/>
          </a:p>
        </p:txBody>
      </p:sp>
      <p:sp>
        <p:nvSpPr>
          <p:cNvPr id="11" name="Picture Placeholder 3">
            <a:extLst>
              <a:ext uri="{FF2B5EF4-FFF2-40B4-BE49-F238E27FC236}">
                <a16:creationId xmlns:a16="http://schemas.microsoft.com/office/drawing/2014/main" id="{33C098E6-976D-6C4B-4FB5-F4A3ABE73EF3}"/>
              </a:ext>
            </a:extLst>
          </p:cNvPr>
          <p:cNvSpPr>
            <a:spLocks noGrp="1"/>
          </p:cNvSpPr>
          <p:nvPr>
            <p:ph type="pic" sz="quarter" idx="23" hasCustomPrompt="1"/>
          </p:nvPr>
        </p:nvSpPr>
        <p:spPr>
          <a:xfrm>
            <a:off x="-1" y="3451861"/>
            <a:ext cx="6073141" cy="340613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235618 w 12192000"/>
              <a:gd name="connsiteY3" fmla="*/ 6858000 h 6858000"/>
              <a:gd name="connsiteX4" fmla="*/ 6012675 w 12192000"/>
              <a:gd name="connsiteY4" fmla="*/ 6858000 h 6858000"/>
              <a:gd name="connsiteX5" fmla="*/ 185796 w 12192000"/>
              <a:gd name="connsiteY5" fmla="*/ 6858000 h 6858000"/>
              <a:gd name="connsiteX6" fmla="*/ 8259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235618" y="6858000"/>
                </a:lnTo>
                <a:lnTo>
                  <a:pt x="6012675" y="6858000"/>
                </a:lnTo>
                <a:lnTo>
                  <a:pt x="185796" y="6858000"/>
                </a:lnTo>
                <a:lnTo>
                  <a:pt x="82591" y="6858000"/>
                </a:lnTo>
                <a:lnTo>
                  <a:pt x="0" y="6858000"/>
                </a:lnTo>
                <a:close/>
              </a:path>
            </a:pathLst>
          </a:custGeom>
          <a:solidFill>
            <a:schemeClr val="tx1">
              <a:lumMod val="10000"/>
              <a:lumOff val="90000"/>
            </a:schemeClr>
          </a:solidFill>
        </p:spPr>
        <p:txBody>
          <a:bodyPr wrap="square" tIns="46800" anchor="t" anchorCtr="0">
            <a:noAutofit/>
          </a:bodyPr>
          <a:lstStyle>
            <a:lvl1pPr marL="0" indent="0" algn="ctr">
              <a:lnSpc>
                <a:spcPct val="100000"/>
              </a:lnSpc>
              <a:buNone/>
              <a:defRPr sz="1200">
                <a:latin typeface="+mn-lt"/>
                <a:cs typeface="Arial" panose="020B0604020202020204" pitchFamily="34" charset="0"/>
              </a:defRPr>
            </a:lvl1pPr>
          </a:lstStyle>
          <a:p>
            <a:r>
              <a:rPr lang="en-US"/>
              <a:t>Click to add picture</a:t>
            </a:r>
            <a:endParaRPr lang="nb-NO"/>
          </a:p>
        </p:txBody>
      </p:sp>
      <p:sp>
        <p:nvSpPr>
          <p:cNvPr id="12" name="Picture Placeholder 3">
            <a:extLst>
              <a:ext uri="{FF2B5EF4-FFF2-40B4-BE49-F238E27FC236}">
                <a16:creationId xmlns:a16="http://schemas.microsoft.com/office/drawing/2014/main" id="{AAE68CF0-1857-ADA4-C7CD-C479CF1A93ED}"/>
              </a:ext>
            </a:extLst>
          </p:cNvPr>
          <p:cNvSpPr>
            <a:spLocks noGrp="1"/>
          </p:cNvSpPr>
          <p:nvPr>
            <p:ph type="pic" sz="quarter" idx="24" hasCustomPrompt="1"/>
          </p:nvPr>
        </p:nvSpPr>
        <p:spPr>
          <a:xfrm>
            <a:off x="6118859" y="0"/>
            <a:ext cx="6073141" cy="340613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235618 w 12192000"/>
              <a:gd name="connsiteY3" fmla="*/ 6858000 h 6858000"/>
              <a:gd name="connsiteX4" fmla="*/ 6012675 w 12192000"/>
              <a:gd name="connsiteY4" fmla="*/ 6858000 h 6858000"/>
              <a:gd name="connsiteX5" fmla="*/ 185796 w 12192000"/>
              <a:gd name="connsiteY5" fmla="*/ 6858000 h 6858000"/>
              <a:gd name="connsiteX6" fmla="*/ 8259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235618" y="6858000"/>
                </a:lnTo>
                <a:lnTo>
                  <a:pt x="6012675" y="6858000"/>
                </a:lnTo>
                <a:lnTo>
                  <a:pt x="185796" y="6858000"/>
                </a:lnTo>
                <a:lnTo>
                  <a:pt x="82591" y="6858000"/>
                </a:lnTo>
                <a:lnTo>
                  <a:pt x="0" y="6858000"/>
                </a:lnTo>
                <a:close/>
              </a:path>
            </a:pathLst>
          </a:custGeom>
          <a:solidFill>
            <a:schemeClr val="tx1">
              <a:lumMod val="10000"/>
              <a:lumOff val="90000"/>
            </a:schemeClr>
          </a:solidFill>
        </p:spPr>
        <p:txBody>
          <a:bodyPr wrap="square" tIns="46800" anchor="t" anchorCtr="0">
            <a:noAutofit/>
          </a:bodyPr>
          <a:lstStyle>
            <a:lvl1pPr marL="0" indent="0" algn="ctr">
              <a:lnSpc>
                <a:spcPct val="100000"/>
              </a:lnSpc>
              <a:buNone/>
              <a:defRPr sz="1200">
                <a:latin typeface="+mn-lt"/>
                <a:cs typeface="Arial" panose="020B0604020202020204" pitchFamily="34" charset="0"/>
              </a:defRPr>
            </a:lvl1pPr>
          </a:lstStyle>
          <a:p>
            <a:r>
              <a:rPr lang="en-US"/>
              <a:t>Click to add picture</a:t>
            </a:r>
            <a:endParaRPr lang="nb-NO"/>
          </a:p>
        </p:txBody>
      </p:sp>
      <p:sp>
        <p:nvSpPr>
          <p:cNvPr id="13" name="Picture Placeholder 3">
            <a:extLst>
              <a:ext uri="{FF2B5EF4-FFF2-40B4-BE49-F238E27FC236}">
                <a16:creationId xmlns:a16="http://schemas.microsoft.com/office/drawing/2014/main" id="{1F25458D-97E3-0747-5DD2-AB56CDEF853B}"/>
              </a:ext>
            </a:extLst>
          </p:cNvPr>
          <p:cNvSpPr>
            <a:spLocks noGrp="1"/>
          </p:cNvSpPr>
          <p:nvPr>
            <p:ph type="pic" sz="quarter" idx="25" hasCustomPrompt="1"/>
          </p:nvPr>
        </p:nvSpPr>
        <p:spPr>
          <a:xfrm>
            <a:off x="6118859" y="3451861"/>
            <a:ext cx="6073141" cy="340613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235618 w 12192000"/>
              <a:gd name="connsiteY3" fmla="*/ 6858000 h 6858000"/>
              <a:gd name="connsiteX4" fmla="*/ 6012675 w 12192000"/>
              <a:gd name="connsiteY4" fmla="*/ 6858000 h 6858000"/>
              <a:gd name="connsiteX5" fmla="*/ 185796 w 12192000"/>
              <a:gd name="connsiteY5" fmla="*/ 6858000 h 6858000"/>
              <a:gd name="connsiteX6" fmla="*/ 8259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235618" y="6858000"/>
                </a:lnTo>
                <a:lnTo>
                  <a:pt x="6012675" y="6858000"/>
                </a:lnTo>
                <a:lnTo>
                  <a:pt x="185796" y="6858000"/>
                </a:lnTo>
                <a:lnTo>
                  <a:pt x="82591" y="6858000"/>
                </a:lnTo>
                <a:lnTo>
                  <a:pt x="0" y="6858000"/>
                </a:lnTo>
                <a:close/>
              </a:path>
            </a:pathLst>
          </a:custGeom>
          <a:solidFill>
            <a:schemeClr val="tx1">
              <a:lumMod val="10000"/>
              <a:lumOff val="90000"/>
            </a:schemeClr>
          </a:solidFill>
        </p:spPr>
        <p:txBody>
          <a:bodyPr wrap="square" tIns="46800" anchor="t" anchorCtr="0">
            <a:noAutofit/>
          </a:bodyPr>
          <a:lstStyle>
            <a:lvl1pPr marL="0" indent="0" algn="ctr">
              <a:lnSpc>
                <a:spcPct val="100000"/>
              </a:lnSpc>
              <a:buNone/>
              <a:defRPr sz="1200">
                <a:latin typeface="+mn-lt"/>
                <a:cs typeface="Arial" panose="020B0604020202020204" pitchFamily="34" charset="0"/>
              </a:defRPr>
            </a:lvl1pPr>
          </a:lstStyle>
          <a:p>
            <a:r>
              <a:rPr lang="en-US"/>
              <a:t>Click to add picture</a:t>
            </a:r>
            <a:endParaRPr lang="nb-NO"/>
          </a:p>
        </p:txBody>
      </p:sp>
      <p:sp>
        <p:nvSpPr>
          <p:cNvPr id="6" name="Text Placeholder 5">
            <a:extLst>
              <a:ext uri="{FF2B5EF4-FFF2-40B4-BE49-F238E27FC236}">
                <a16:creationId xmlns:a16="http://schemas.microsoft.com/office/drawing/2014/main" id="{D8653991-B31A-7964-CB38-7759BC894D69}"/>
              </a:ext>
            </a:extLst>
          </p:cNvPr>
          <p:cNvSpPr>
            <a:spLocks noGrp="1"/>
          </p:cNvSpPr>
          <p:nvPr>
            <p:ph type="body" sz="quarter" idx="26"/>
          </p:nvPr>
        </p:nvSpPr>
        <p:spPr>
          <a:xfrm>
            <a:off x="-1" y="2275567"/>
            <a:ext cx="6073140" cy="881063"/>
          </a:xfrm>
          <a:solidFill>
            <a:schemeClr val="bg1">
              <a:alpha val="70000"/>
            </a:schemeClr>
          </a:solidFill>
        </p:spPr>
        <p:txBody>
          <a:bodyPr lIns="108000" tIns="72000" rIns="108000">
            <a:noAutofit/>
          </a:bodyPr>
          <a:lstStyle>
            <a:lvl1pPr>
              <a:lnSpc>
                <a:spcPct val="100000"/>
              </a:lnSpc>
              <a:defRPr sz="1200">
                <a:latin typeface="+mn-lt"/>
              </a:defRPr>
            </a:lvl1pPr>
            <a:lvl2pPr>
              <a:defRPr sz="1200"/>
            </a:lvl2pPr>
            <a:lvl3pPr>
              <a:defRPr sz="1200"/>
            </a:lvl3pPr>
            <a:lvl4pPr>
              <a:defRPr sz="1200"/>
            </a:lvl4pPr>
            <a:lvl5pPr>
              <a:defRPr sz="1200"/>
            </a:lvl5pPr>
          </a:lstStyle>
          <a:p>
            <a:pPr lvl="0"/>
            <a:r>
              <a:rPr lang="en-US"/>
              <a:t>Click to edit Master text styles</a:t>
            </a:r>
          </a:p>
        </p:txBody>
      </p:sp>
      <p:sp>
        <p:nvSpPr>
          <p:cNvPr id="7" name="Text Placeholder 5">
            <a:extLst>
              <a:ext uri="{FF2B5EF4-FFF2-40B4-BE49-F238E27FC236}">
                <a16:creationId xmlns:a16="http://schemas.microsoft.com/office/drawing/2014/main" id="{9310D318-EE29-EF2E-D97F-23AA74336E24}"/>
              </a:ext>
            </a:extLst>
          </p:cNvPr>
          <p:cNvSpPr>
            <a:spLocks noGrp="1"/>
          </p:cNvSpPr>
          <p:nvPr>
            <p:ph type="body" sz="quarter" idx="27"/>
          </p:nvPr>
        </p:nvSpPr>
        <p:spPr>
          <a:xfrm>
            <a:off x="6118858" y="2275567"/>
            <a:ext cx="6073146" cy="881063"/>
          </a:xfrm>
          <a:solidFill>
            <a:schemeClr val="bg1">
              <a:alpha val="70000"/>
            </a:schemeClr>
          </a:solidFill>
        </p:spPr>
        <p:txBody>
          <a:bodyPr lIns="108000" tIns="72000" rIns="108000">
            <a:noAutofit/>
          </a:bodyPr>
          <a:lstStyle>
            <a:lvl1pPr>
              <a:lnSpc>
                <a:spcPct val="100000"/>
              </a:lnSpc>
              <a:defRPr sz="1200">
                <a:latin typeface="+mn-lt"/>
              </a:defRPr>
            </a:lvl1pPr>
            <a:lvl2pPr>
              <a:defRPr sz="1200"/>
            </a:lvl2pPr>
            <a:lvl3pPr>
              <a:defRPr sz="1200"/>
            </a:lvl3pPr>
            <a:lvl4pPr>
              <a:defRPr sz="1200"/>
            </a:lvl4pPr>
            <a:lvl5pPr>
              <a:defRPr sz="1200"/>
            </a:lvl5pPr>
          </a:lstStyle>
          <a:p>
            <a:pPr lvl="0"/>
            <a:r>
              <a:rPr lang="en-US"/>
              <a:t>Click to edit Master text styles</a:t>
            </a:r>
          </a:p>
        </p:txBody>
      </p:sp>
      <p:sp>
        <p:nvSpPr>
          <p:cNvPr id="8" name="Text Placeholder 5">
            <a:extLst>
              <a:ext uri="{FF2B5EF4-FFF2-40B4-BE49-F238E27FC236}">
                <a16:creationId xmlns:a16="http://schemas.microsoft.com/office/drawing/2014/main" id="{85C72095-4BEF-717D-3ECA-531DF2F7F966}"/>
              </a:ext>
            </a:extLst>
          </p:cNvPr>
          <p:cNvSpPr>
            <a:spLocks noGrp="1"/>
          </p:cNvSpPr>
          <p:nvPr>
            <p:ph type="body" sz="quarter" idx="28"/>
          </p:nvPr>
        </p:nvSpPr>
        <p:spPr>
          <a:xfrm>
            <a:off x="-1" y="5743211"/>
            <a:ext cx="6073140" cy="881063"/>
          </a:xfrm>
          <a:solidFill>
            <a:schemeClr val="bg1">
              <a:alpha val="70000"/>
            </a:schemeClr>
          </a:solidFill>
        </p:spPr>
        <p:txBody>
          <a:bodyPr lIns="108000" tIns="72000" rIns="108000">
            <a:noAutofit/>
          </a:bodyPr>
          <a:lstStyle>
            <a:lvl1pPr>
              <a:lnSpc>
                <a:spcPct val="100000"/>
              </a:lnSpc>
              <a:defRPr sz="1200">
                <a:latin typeface="+mn-lt"/>
              </a:defRPr>
            </a:lvl1pPr>
            <a:lvl2pPr>
              <a:defRPr sz="1200"/>
            </a:lvl2pPr>
            <a:lvl3pPr>
              <a:defRPr sz="1200"/>
            </a:lvl3pPr>
            <a:lvl4pPr>
              <a:defRPr sz="1200"/>
            </a:lvl4pPr>
            <a:lvl5pPr>
              <a:defRPr sz="1200"/>
            </a:lvl5pPr>
          </a:lstStyle>
          <a:p>
            <a:pPr lvl="0"/>
            <a:r>
              <a:rPr lang="en-US" dirty="0"/>
              <a:t>Click to edit Master text styles</a:t>
            </a:r>
          </a:p>
        </p:txBody>
      </p:sp>
      <p:sp>
        <p:nvSpPr>
          <p:cNvPr id="9" name="Text Placeholder 5">
            <a:extLst>
              <a:ext uri="{FF2B5EF4-FFF2-40B4-BE49-F238E27FC236}">
                <a16:creationId xmlns:a16="http://schemas.microsoft.com/office/drawing/2014/main" id="{1295BD61-C477-AE9C-4B98-2E2E3E2C1E97}"/>
              </a:ext>
            </a:extLst>
          </p:cNvPr>
          <p:cNvSpPr>
            <a:spLocks noGrp="1"/>
          </p:cNvSpPr>
          <p:nvPr>
            <p:ph type="body" sz="quarter" idx="29"/>
          </p:nvPr>
        </p:nvSpPr>
        <p:spPr>
          <a:xfrm>
            <a:off x="6118858" y="5743211"/>
            <a:ext cx="6073146" cy="881063"/>
          </a:xfrm>
          <a:solidFill>
            <a:schemeClr val="bg1">
              <a:alpha val="70000"/>
            </a:schemeClr>
          </a:solidFill>
        </p:spPr>
        <p:txBody>
          <a:bodyPr lIns="108000" tIns="72000" rIns="108000">
            <a:noAutofit/>
          </a:bodyPr>
          <a:lstStyle>
            <a:lvl1pPr>
              <a:lnSpc>
                <a:spcPct val="100000"/>
              </a:lnSpc>
              <a:defRPr sz="1200">
                <a:latin typeface="+mn-lt"/>
              </a:defRPr>
            </a:lvl1pPr>
            <a:lvl2pPr>
              <a:defRPr sz="1200"/>
            </a:lvl2pPr>
            <a:lvl3pPr>
              <a:defRPr sz="1200"/>
            </a:lvl3pPr>
            <a:lvl4pPr>
              <a:defRPr sz="1200"/>
            </a:lvl4pPr>
            <a:lvl5pPr>
              <a:defRPr sz="1200"/>
            </a:lvl5pPr>
          </a:lstStyle>
          <a:p>
            <a:pPr lvl="0"/>
            <a:r>
              <a:rPr lang="en-US"/>
              <a:t>Click to edit Master text styles</a:t>
            </a:r>
          </a:p>
        </p:txBody>
      </p:sp>
      <p:sp>
        <p:nvSpPr>
          <p:cNvPr id="2" name="Plassholder for bunntekst 8">
            <a:extLst>
              <a:ext uri="{FF2B5EF4-FFF2-40B4-BE49-F238E27FC236}">
                <a16:creationId xmlns:a16="http://schemas.microsoft.com/office/drawing/2014/main" id="{29F8E61C-83A4-1CC3-2328-DADEA99C424F}"/>
              </a:ext>
            </a:extLst>
          </p:cNvPr>
          <p:cNvSpPr>
            <a:spLocks noGrp="1"/>
          </p:cNvSpPr>
          <p:nvPr>
            <p:ph type="ftr" sz="quarter" idx="3"/>
          </p:nvPr>
        </p:nvSpPr>
        <p:spPr>
          <a:xfrm>
            <a:off x="677041" y="-73034"/>
            <a:ext cx="4396423"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
        <p:nvSpPr>
          <p:cNvPr id="3" name="Plassholder for lysbildenummer 9">
            <a:extLst>
              <a:ext uri="{FF2B5EF4-FFF2-40B4-BE49-F238E27FC236}">
                <a16:creationId xmlns:a16="http://schemas.microsoft.com/office/drawing/2014/main" id="{247FD15F-9CF7-1DB0-CB9E-06FDAABFADCA}"/>
              </a:ext>
            </a:extLst>
          </p:cNvPr>
          <p:cNvSpPr>
            <a:spLocks noGrp="1"/>
          </p:cNvSpPr>
          <p:nvPr>
            <p:ph type="sldNum" sz="quarter" idx="4"/>
          </p:nvPr>
        </p:nvSpPr>
        <p:spPr>
          <a:xfrm>
            <a:off x="5270502" y="-73035"/>
            <a:ext cx="717550" cy="15389"/>
          </a:xfrm>
          <a:prstGeom prst="rect">
            <a:avLst/>
          </a:prstGeom>
        </p:spPr>
        <p:txBody>
          <a:bodyPr lIns="0" tIns="0" rIns="0" bIns="0" anchor="ctr" anchorCtr="0">
            <a:spAutoFit/>
          </a:bodyPr>
          <a:lstStyle>
            <a:lvl1pPr algn="ctr">
              <a:lnSpc>
                <a:spcPct val="100000"/>
              </a:lnSpc>
              <a:defRPr sz="100">
                <a:solidFill>
                  <a:schemeClr val="bg1">
                    <a:lumMod val="50000"/>
                  </a:schemeClr>
                </a:solidFill>
                <a:latin typeface="Arial Nova" panose="020B0504020202020204" pitchFamily="34" charset="0"/>
              </a:defRPr>
            </a:lvl1pPr>
          </a:lstStyle>
          <a:p>
            <a:fld id="{89D42EC4-6C4F-4400-8115-C07B9A8D6F82}" type="slidenum">
              <a:rPr lang="nb-NO" smtClean="0"/>
              <a:pPr/>
              <a:t>‹#›</a:t>
            </a:fld>
            <a:endParaRPr lang="nb-NO"/>
          </a:p>
        </p:txBody>
      </p:sp>
      <p:sp>
        <p:nvSpPr>
          <p:cNvPr id="5" name="Plassholder for dato 1">
            <a:extLst>
              <a:ext uri="{FF2B5EF4-FFF2-40B4-BE49-F238E27FC236}">
                <a16:creationId xmlns:a16="http://schemas.microsoft.com/office/drawing/2014/main" id="{7F8E9CA2-4701-6C7D-902F-A225DF386E5E}"/>
              </a:ext>
            </a:extLst>
          </p:cNvPr>
          <p:cNvSpPr>
            <a:spLocks noGrp="1"/>
          </p:cNvSpPr>
          <p:nvPr>
            <p:ph type="dt" sz="half" idx="2"/>
          </p:nvPr>
        </p:nvSpPr>
        <p:spPr>
          <a:xfrm>
            <a:off x="0" y="-73034"/>
            <a:ext cx="628548"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Tree>
    <p:extLst>
      <p:ext uri="{BB962C8B-B14F-4D97-AF65-F5344CB8AC3E}">
        <p14:creationId xmlns:p14="http://schemas.microsoft.com/office/powerpoint/2010/main" val="3966498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page_beige">
    <p:bg>
      <p:bgPr>
        <a:solidFill>
          <a:schemeClr val="bg2">
            <a:alpha val="50000"/>
          </a:schemeClr>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29110871-C52D-D1E0-09DC-6542F071B188}"/>
              </a:ext>
            </a:extLst>
          </p:cNvPr>
          <p:cNvSpPr>
            <a:spLocks noGrp="1"/>
          </p:cNvSpPr>
          <p:nvPr userDrawn="1">
            <p:ph type="body" sz="quarter" idx="11" hasCustomPrompt="1"/>
          </p:nvPr>
        </p:nvSpPr>
        <p:spPr>
          <a:xfrm>
            <a:off x="624123" y="4576400"/>
            <a:ext cx="10943756" cy="448477"/>
          </a:xfrm>
          <a:prstGeom prst="rect">
            <a:avLst/>
          </a:prstGeom>
        </p:spPr>
        <p:txBody>
          <a:bodyPr lIns="0" tIns="0" rIns="0" bIns="0" anchor="t" anchorCtr="0"/>
          <a:lstStyle>
            <a:lvl1pPr marL="0" indent="0">
              <a:lnSpc>
                <a:spcPct val="100000"/>
              </a:lnSpc>
              <a:buNone/>
              <a:defRPr sz="2800" b="1">
                <a:latin typeface="Arial Nova" panose="020B0504020202020204" pitchFamily="34" charset="0"/>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This is a front page. Click to add title</a:t>
            </a:r>
          </a:p>
        </p:txBody>
      </p:sp>
      <p:sp>
        <p:nvSpPr>
          <p:cNvPr id="21" name="Text Placeholder 18">
            <a:extLst>
              <a:ext uri="{FF2B5EF4-FFF2-40B4-BE49-F238E27FC236}">
                <a16:creationId xmlns:a16="http://schemas.microsoft.com/office/drawing/2014/main" id="{0BA68A8F-8498-7636-9537-C5D53D2C0E0B}"/>
              </a:ext>
            </a:extLst>
          </p:cNvPr>
          <p:cNvSpPr>
            <a:spLocks noGrp="1"/>
          </p:cNvSpPr>
          <p:nvPr userDrawn="1">
            <p:ph type="body" sz="quarter" idx="12" hasCustomPrompt="1"/>
          </p:nvPr>
        </p:nvSpPr>
        <p:spPr>
          <a:xfrm>
            <a:off x="624123" y="5245285"/>
            <a:ext cx="10943756" cy="281974"/>
          </a:xfrm>
          <a:prstGeom prst="rect">
            <a:avLst/>
          </a:prstGeom>
        </p:spPr>
        <p:txBody>
          <a:bodyPr lIns="0" tIns="0" rIns="0" bIns="0"/>
          <a:lstStyle>
            <a:lvl1pPr marL="0" indent="0">
              <a:lnSpc>
                <a:spcPct val="100000"/>
              </a:lnSpc>
              <a:buNone/>
              <a:defRPr sz="1800" b="0">
                <a:latin typeface="Arial Nova Light" panose="020B0304020202020204" pitchFamily="34" charset="0"/>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Click to add subtitle</a:t>
            </a:r>
          </a:p>
        </p:txBody>
      </p:sp>
      <p:pic>
        <p:nvPicPr>
          <p:cNvPr id="6" name="logo_black" hidden="1">
            <a:extLst>
              <a:ext uri="{FF2B5EF4-FFF2-40B4-BE49-F238E27FC236}">
                <a16:creationId xmlns:a16="http://schemas.microsoft.com/office/drawing/2014/main" id="{467E3552-294C-7409-4C45-6F6D1F575B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11608" y="6333630"/>
            <a:ext cx="1332259" cy="281974"/>
          </a:xfrm>
          <a:prstGeom prst="rect">
            <a:avLst/>
          </a:prstGeom>
        </p:spPr>
      </p:pic>
      <p:pic>
        <p:nvPicPr>
          <p:cNvPr id="8" name="logo_white" hidden="1">
            <a:extLst>
              <a:ext uri="{FF2B5EF4-FFF2-40B4-BE49-F238E27FC236}">
                <a16:creationId xmlns:a16="http://schemas.microsoft.com/office/drawing/2014/main" id="{CEA0FB92-B436-C8EC-0E48-427EEE903D23}"/>
              </a:ext>
            </a:extLst>
          </p:cNvPr>
          <p:cNvPicPr>
            <a:picLocks noChangeAspect="1"/>
          </p:cNvPicPr>
          <p:nvPr userDrawn="1"/>
        </p:nvPicPr>
        <p:blipFill>
          <a:blip r:embed="rId2" cstate="print">
            <a:lum bright="100000"/>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11608" y="6333630"/>
            <a:ext cx="1332259" cy="281974"/>
          </a:xfrm>
          <a:prstGeom prst="rect">
            <a:avLst/>
          </a:prstGeom>
        </p:spPr>
      </p:pic>
      <p:sp>
        <p:nvSpPr>
          <p:cNvPr id="9" name="addin_background" hidden="1">
            <a:extLst>
              <a:ext uri="{FF2B5EF4-FFF2-40B4-BE49-F238E27FC236}">
                <a16:creationId xmlns:a16="http://schemas.microsoft.com/office/drawing/2014/main" id="{E8345E58-6A76-4366-164C-1AD6E5248AA3}"/>
              </a:ext>
            </a:extLst>
          </p:cNvPr>
          <p:cNvSpPr/>
          <p:nvPr userDrawn="1"/>
        </p:nvSpPr>
        <p:spPr>
          <a:xfrm>
            <a:off x="0" y="-416684"/>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addin_bg</a:t>
            </a:r>
            <a:endParaRPr lang="nb-NO"/>
          </a:p>
        </p:txBody>
      </p:sp>
      <p:sp>
        <p:nvSpPr>
          <p:cNvPr id="10" name="addin_colorlist" hidden="1">
            <a:extLst>
              <a:ext uri="{FF2B5EF4-FFF2-40B4-BE49-F238E27FC236}">
                <a16:creationId xmlns:a16="http://schemas.microsoft.com/office/drawing/2014/main" id="{17FF95DE-362A-40B9-6E20-91426BEEE2FB}"/>
              </a:ext>
            </a:extLst>
          </p:cNvPr>
          <p:cNvSpPr/>
          <p:nvPr userDrawn="1"/>
        </p:nvSpPr>
        <p:spPr>
          <a:xfrm>
            <a:off x="1876425" y="-416684"/>
            <a:ext cx="799147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dirty="0" err="1"/>
              <a:t>divide_white,divide_black,divide_brown,divide_gray</a:t>
            </a:r>
            <a:endParaRPr lang="nb-NO" sz="1000" dirty="0"/>
          </a:p>
        </p:txBody>
      </p:sp>
      <p:sp>
        <p:nvSpPr>
          <p:cNvPr id="11" name="addin_text" hidden="1">
            <a:extLst>
              <a:ext uri="{FF2B5EF4-FFF2-40B4-BE49-F238E27FC236}">
                <a16:creationId xmlns:a16="http://schemas.microsoft.com/office/drawing/2014/main" id="{907FAD54-8E30-B6AF-2A7D-A757FCBB8910}"/>
              </a:ext>
            </a:extLst>
          </p:cNvPr>
          <p:cNvSpPr/>
          <p:nvPr userDrawn="1"/>
        </p:nvSpPr>
        <p:spPr>
          <a:xfrm>
            <a:off x="0" y="-895065"/>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2" name="addin_logo" hidden="1">
            <a:extLst>
              <a:ext uri="{FF2B5EF4-FFF2-40B4-BE49-F238E27FC236}">
                <a16:creationId xmlns:a16="http://schemas.microsoft.com/office/drawing/2014/main" id="{726C2F2A-B546-3FBE-4147-0781DA557FC8}"/>
              </a:ext>
            </a:extLst>
          </p:cNvPr>
          <p:cNvSpPr/>
          <p:nvPr userDrawn="1"/>
        </p:nvSpPr>
        <p:spPr>
          <a:xfrm>
            <a:off x="1876425" y="-895065"/>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2" name="Plassholder for bunntekst 8">
            <a:extLst>
              <a:ext uri="{FF2B5EF4-FFF2-40B4-BE49-F238E27FC236}">
                <a16:creationId xmlns:a16="http://schemas.microsoft.com/office/drawing/2014/main" id="{94022E67-0F34-0FD7-FE3E-EC8060E6EDEB}"/>
              </a:ext>
            </a:extLst>
          </p:cNvPr>
          <p:cNvSpPr>
            <a:spLocks noGrp="1"/>
          </p:cNvSpPr>
          <p:nvPr>
            <p:ph type="ftr" sz="quarter" idx="3"/>
          </p:nvPr>
        </p:nvSpPr>
        <p:spPr>
          <a:xfrm>
            <a:off x="677041" y="-73034"/>
            <a:ext cx="4396423"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
        <p:nvSpPr>
          <p:cNvPr id="3" name="Plassholder for lysbildenummer 9">
            <a:extLst>
              <a:ext uri="{FF2B5EF4-FFF2-40B4-BE49-F238E27FC236}">
                <a16:creationId xmlns:a16="http://schemas.microsoft.com/office/drawing/2014/main" id="{E340D11B-96D8-2770-59B9-765B2E3EAD28}"/>
              </a:ext>
            </a:extLst>
          </p:cNvPr>
          <p:cNvSpPr>
            <a:spLocks noGrp="1"/>
          </p:cNvSpPr>
          <p:nvPr>
            <p:ph type="sldNum" sz="quarter" idx="4"/>
          </p:nvPr>
        </p:nvSpPr>
        <p:spPr>
          <a:xfrm>
            <a:off x="5270502" y="-73035"/>
            <a:ext cx="717550" cy="15389"/>
          </a:xfrm>
          <a:prstGeom prst="rect">
            <a:avLst/>
          </a:prstGeom>
        </p:spPr>
        <p:txBody>
          <a:bodyPr lIns="0" tIns="0" rIns="0" bIns="0" anchor="ctr" anchorCtr="0">
            <a:spAutoFit/>
          </a:bodyPr>
          <a:lstStyle>
            <a:lvl1pPr algn="ctr">
              <a:lnSpc>
                <a:spcPct val="100000"/>
              </a:lnSpc>
              <a:defRPr sz="100">
                <a:solidFill>
                  <a:schemeClr val="bg1">
                    <a:lumMod val="50000"/>
                  </a:schemeClr>
                </a:solidFill>
                <a:latin typeface="Arial Nova" panose="020B0504020202020204" pitchFamily="34" charset="0"/>
              </a:defRPr>
            </a:lvl1pPr>
          </a:lstStyle>
          <a:p>
            <a:fld id="{89D42EC4-6C4F-4400-8115-C07B9A8D6F82}" type="slidenum">
              <a:rPr lang="nb-NO" smtClean="0"/>
              <a:pPr/>
              <a:t>‹#›</a:t>
            </a:fld>
            <a:endParaRPr lang="nb-NO"/>
          </a:p>
        </p:txBody>
      </p:sp>
      <p:sp>
        <p:nvSpPr>
          <p:cNvPr id="4" name="Plassholder for dato 1">
            <a:extLst>
              <a:ext uri="{FF2B5EF4-FFF2-40B4-BE49-F238E27FC236}">
                <a16:creationId xmlns:a16="http://schemas.microsoft.com/office/drawing/2014/main" id="{71762953-D7F5-A532-0A78-4AE2E3E51090}"/>
              </a:ext>
            </a:extLst>
          </p:cNvPr>
          <p:cNvSpPr>
            <a:spLocks noGrp="1"/>
          </p:cNvSpPr>
          <p:nvPr>
            <p:ph type="dt" sz="half" idx="2"/>
          </p:nvPr>
        </p:nvSpPr>
        <p:spPr>
          <a:xfrm>
            <a:off x="0" y="-73034"/>
            <a:ext cx="628548"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pic>
        <p:nvPicPr>
          <p:cNvPr id="5" name="Grafikk 8">
            <a:extLst>
              <a:ext uri="{FF2B5EF4-FFF2-40B4-BE49-F238E27FC236}">
                <a16:creationId xmlns:a16="http://schemas.microsoft.com/office/drawing/2014/main" id="{1D2073A2-BB53-FD81-C0F8-59EAA0E76279}"/>
              </a:ext>
            </a:extLst>
          </p:cNvPr>
          <p:cNvPicPr>
            <a:picLocks noChangeAspect="1"/>
          </p:cNvPicPr>
          <p:nvPr userDrawn="1"/>
        </p:nvPicPr>
        <p:blipFill>
          <a:blip r:embed="rId2" cstate="print">
            <a:lum bright="-100000"/>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11607" y="6333630"/>
            <a:ext cx="1332259" cy="281974"/>
          </a:xfrm>
          <a:prstGeom prst="rect">
            <a:avLst/>
          </a:prstGeom>
        </p:spPr>
      </p:pic>
      <p:sp>
        <p:nvSpPr>
          <p:cNvPr id="14" name="Picture Placeholder 4">
            <a:extLst>
              <a:ext uri="{FF2B5EF4-FFF2-40B4-BE49-F238E27FC236}">
                <a16:creationId xmlns:a16="http://schemas.microsoft.com/office/drawing/2014/main" id="{C5EA00FF-CF55-6C51-D2F5-D872C1B4C953}"/>
              </a:ext>
            </a:extLst>
          </p:cNvPr>
          <p:cNvSpPr>
            <a:spLocks noGrp="1"/>
          </p:cNvSpPr>
          <p:nvPr>
            <p:ph type="pic" sz="quarter" idx="10" hasCustomPrompt="1"/>
          </p:nvPr>
        </p:nvSpPr>
        <p:spPr>
          <a:xfrm>
            <a:off x="0" y="0"/>
            <a:ext cx="12192000" cy="4320834"/>
          </a:xfrm>
          <a:custGeom>
            <a:avLst/>
            <a:gdLst>
              <a:gd name="connsiteX0" fmla="*/ 0 w 12192000"/>
              <a:gd name="connsiteY0" fmla="*/ 0 h 4320834"/>
              <a:gd name="connsiteX1" fmla="*/ 12192000 w 12192000"/>
              <a:gd name="connsiteY1" fmla="*/ 0 h 4320834"/>
              <a:gd name="connsiteX2" fmla="*/ 12192000 w 12192000"/>
              <a:gd name="connsiteY2" fmla="*/ 4320834 h 4320834"/>
              <a:gd name="connsiteX3" fmla="*/ 1418588 w 12192000"/>
              <a:gd name="connsiteY3" fmla="*/ 4320834 h 4320834"/>
              <a:gd name="connsiteX4" fmla="*/ 1072847 w 12192000"/>
              <a:gd name="connsiteY4" fmla="*/ 3975093 h 4320834"/>
              <a:gd name="connsiteX5" fmla="*/ 727106 w 12192000"/>
              <a:gd name="connsiteY5" fmla="*/ 4320834 h 4320834"/>
              <a:gd name="connsiteX6" fmla="*/ 466069 w 12192000"/>
              <a:gd name="connsiteY6" fmla="*/ 4320834 h 4320834"/>
              <a:gd name="connsiteX7" fmla="*/ 0 w 12192000"/>
              <a:gd name="connsiteY7" fmla="*/ 4320834 h 432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320834">
                <a:moveTo>
                  <a:pt x="0" y="0"/>
                </a:moveTo>
                <a:lnTo>
                  <a:pt x="12192000" y="0"/>
                </a:lnTo>
                <a:lnTo>
                  <a:pt x="12192000" y="4320834"/>
                </a:lnTo>
                <a:lnTo>
                  <a:pt x="1418588" y="4320834"/>
                </a:lnTo>
                <a:lnTo>
                  <a:pt x="1072847" y="3975093"/>
                </a:lnTo>
                <a:lnTo>
                  <a:pt x="727106" y="4320834"/>
                </a:lnTo>
                <a:lnTo>
                  <a:pt x="466069" y="4320834"/>
                </a:lnTo>
                <a:lnTo>
                  <a:pt x="0" y="4320834"/>
                </a:lnTo>
                <a:close/>
              </a:path>
            </a:pathLst>
          </a:custGeom>
          <a:blipFill dpi="0" rotWithShape="1">
            <a:blip r:embed="rId5"/>
            <a:srcRect/>
            <a:stretch>
              <a:fillRect/>
            </a:stretch>
          </a:blipFill>
        </p:spPr>
        <p:txBody>
          <a:bodyPr wrap="square" lIns="0" tIns="0" rIns="0" bIns="0">
            <a:noAutofit/>
          </a:bodyPr>
          <a:lstStyle>
            <a:lvl1pPr marL="0" indent="0" algn="ctr">
              <a:lnSpc>
                <a:spcPct val="100000"/>
              </a:lnSpc>
              <a:spcBef>
                <a:spcPts val="0"/>
              </a:spcBef>
              <a:buNone/>
              <a:defRPr sz="1200" i="0">
                <a:solidFill>
                  <a:schemeClr val="tx1"/>
                </a:solidFill>
                <a:latin typeface="+mn-lt"/>
                <a:cs typeface="Arial" panose="020B0604020202020204" pitchFamily="34" charset="0"/>
              </a:defRPr>
            </a:lvl1pPr>
          </a:lstStyle>
          <a:p>
            <a:r>
              <a:rPr lang="en-US" dirty="0"/>
              <a:t>Click to add picture</a:t>
            </a:r>
            <a:endParaRPr lang="nb-NO" dirty="0"/>
          </a:p>
        </p:txBody>
      </p:sp>
      <p:sp>
        <p:nvSpPr>
          <p:cNvPr id="7" name="TextBox 6">
            <a:extLst>
              <a:ext uri="{FF2B5EF4-FFF2-40B4-BE49-F238E27FC236}">
                <a16:creationId xmlns:a16="http://schemas.microsoft.com/office/drawing/2014/main" id="{27FDB110-85E5-26DA-8C67-80175C583CC4}"/>
              </a:ext>
            </a:extLst>
          </p:cNvPr>
          <p:cNvSpPr txBox="1"/>
          <p:nvPr userDrawn="1"/>
        </p:nvSpPr>
        <p:spPr>
          <a:xfrm>
            <a:off x="624123" y="6380417"/>
            <a:ext cx="7304535" cy="215444"/>
          </a:xfrm>
          <a:prstGeom prst="rect">
            <a:avLst/>
          </a:prstGeom>
          <a:noFill/>
        </p:spPr>
        <p:txBody>
          <a:bodyPr wrap="square" lIns="0" tIns="0" rIns="0" bIns="0">
            <a:spAutoFit/>
          </a:bodyPr>
          <a:lstStyle/>
          <a:p>
            <a:r>
              <a:rPr lang="en-GB" sz="700" dirty="0">
                <a:solidFill>
                  <a:schemeClr val="tx1">
                    <a:lumMod val="75000"/>
                    <a:lumOff val="25000"/>
                  </a:schemeClr>
                </a:solidFill>
                <a:effectLst/>
                <a:latin typeface="+mn-lt"/>
                <a:ea typeface="Calibri" panose="020F0502020204030204" pitchFamily="34" charset="0"/>
              </a:rPr>
              <a:t>This document has been prepared by Norconsult ASA as part of the assignment that the document relates to. The copyright of this document is owned by Norconsult ASA. The document may only be used for the purpose described in the assignment agreement and must not be copied or made available in any other way or to a greater extent than necessary for the stated purpose.</a:t>
            </a:r>
            <a:endParaRPr lang="nb-NO" sz="700" dirty="0">
              <a:solidFill>
                <a:schemeClr val="tx1">
                  <a:lumMod val="75000"/>
                  <a:lumOff val="25000"/>
                </a:schemeClr>
              </a:solidFill>
              <a:effectLst/>
              <a:latin typeface="+mn-lt"/>
              <a:ea typeface="Calibri" panose="020F0502020204030204" pitchFamily="34" charset="0"/>
            </a:endParaRPr>
          </a:p>
        </p:txBody>
      </p:sp>
    </p:spTree>
    <p:extLst>
      <p:ext uri="{BB962C8B-B14F-4D97-AF65-F5344CB8AC3E}">
        <p14:creationId xmlns:p14="http://schemas.microsoft.com/office/powerpoint/2010/main" val="774369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images">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40E93608-7ED1-9F88-6DF0-3AE894224B97}"/>
              </a:ext>
            </a:extLst>
          </p:cNvPr>
          <p:cNvSpPr>
            <a:spLocks noGrp="1"/>
          </p:cNvSpPr>
          <p:nvPr>
            <p:ph type="pic" sz="quarter" idx="21" hasCustomPrompt="1"/>
          </p:nvPr>
        </p:nvSpPr>
        <p:spPr>
          <a:xfrm>
            <a:off x="0" y="0"/>
            <a:ext cx="4031800" cy="340613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235618 w 12192000"/>
              <a:gd name="connsiteY3" fmla="*/ 6858000 h 6858000"/>
              <a:gd name="connsiteX4" fmla="*/ 6012675 w 12192000"/>
              <a:gd name="connsiteY4" fmla="*/ 6858000 h 6858000"/>
              <a:gd name="connsiteX5" fmla="*/ 185796 w 12192000"/>
              <a:gd name="connsiteY5" fmla="*/ 6858000 h 6858000"/>
              <a:gd name="connsiteX6" fmla="*/ 8259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235618" y="6858000"/>
                </a:lnTo>
                <a:lnTo>
                  <a:pt x="6012675" y="6858000"/>
                </a:lnTo>
                <a:lnTo>
                  <a:pt x="185796" y="6858000"/>
                </a:lnTo>
                <a:lnTo>
                  <a:pt x="82591" y="6858000"/>
                </a:lnTo>
                <a:lnTo>
                  <a:pt x="0" y="6858000"/>
                </a:lnTo>
                <a:close/>
              </a:path>
            </a:pathLst>
          </a:custGeom>
          <a:solidFill>
            <a:schemeClr val="tx1">
              <a:lumMod val="10000"/>
              <a:lumOff val="90000"/>
            </a:schemeClr>
          </a:solidFill>
        </p:spPr>
        <p:txBody>
          <a:bodyPr wrap="square" tIns="46800" anchor="t" anchorCtr="0">
            <a:noAutofit/>
          </a:bodyPr>
          <a:lstStyle>
            <a:lvl1pPr marL="0" indent="0" algn="ctr">
              <a:lnSpc>
                <a:spcPct val="100000"/>
              </a:lnSpc>
              <a:buNone/>
              <a:defRPr sz="1200">
                <a:latin typeface="+mn-lt"/>
                <a:cs typeface="Arial" panose="020B0604020202020204" pitchFamily="34" charset="0"/>
              </a:defRPr>
            </a:lvl1pPr>
          </a:lstStyle>
          <a:p>
            <a:r>
              <a:rPr lang="en-US"/>
              <a:t>Click to add picture</a:t>
            </a:r>
            <a:endParaRPr lang="nb-NO"/>
          </a:p>
        </p:txBody>
      </p:sp>
      <p:sp>
        <p:nvSpPr>
          <p:cNvPr id="10" name="Picture Placeholder 3">
            <a:extLst>
              <a:ext uri="{FF2B5EF4-FFF2-40B4-BE49-F238E27FC236}">
                <a16:creationId xmlns:a16="http://schemas.microsoft.com/office/drawing/2014/main" id="{52E57C29-7F2B-8944-A559-0F0106E04EC0}"/>
              </a:ext>
            </a:extLst>
          </p:cNvPr>
          <p:cNvSpPr>
            <a:spLocks noGrp="1"/>
          </p:cNvSpPr>
          <p:nvPr>
            <p:ph type="pic" sz="quarter" idx="23" hasCustomPrompt="1"/>
          </p:nvPr>
        </p:nvSpPr>
        <p:spPr>
          <a:xfrm>
            <a:off x="0" y="3451861"/>
            <a:ext cx="4031800" cy="340613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235618 w 12192000"/>
              <a:gd name="connsiteY3" fmla="*/ 6858000 h 6858000"/>
              <a:gd name="connsiteX4" fmla="*/ 6012675 w 12192000"/>
              <a:gd name="connsiteY4" fmla="*/ 6858000 h 6858000"/>
              <a:gd name="connsiteX5" fmla="*/ 185796 w 12192000"/>
              <a:gd name="connsiteY5" fmla="*/ 6858000 h 6858000"/>
              <a:gd name="connsiteX6" fmla="*/ 8259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235618" y="6858000"/>
                </a:lnTo>
                <a:lnTo>
                  <a:pt x="6012675" y="6858000"/>
                </a:lnTo>
                <a:lnTo>
                  <a:pt x="185796" y="6858000"/>
                </a:lnTo>
                <a:lnTo>
                  <a:pt x="82591" y="6858000"/>
                </a:lnTo>
                <a:lnTo>
                  <a:pt x="0" y="6858000"/>
                </a:lnTo>
                <a:close/>
              </a:path>
            </a:pathLst>
          </a:custGeom>
          <a:solidFill>
            <a:schemeClr val="tx1">
              <a:lumMod val="10000"/>
              <a:lumOff val="90000"/>
            </a:schemeClr>
          </a:solidFill>
        </p:spPr>
        <p:txBody>
          <a:bodyPr wrap="square" tIns="46800" anchor="t" anchorCtr="0">
            <a:noAutofit/>
          </a:bodyPr>
          <a:lstStyle>
            <a:lvl1pPr marL="0" indent="0" algn="ctr">
              <a:lnSpc>
                <a:spcPct val="100000"/>
              </a:lnSpc>
              <a:buNone/>
              <a:defRPr sz="1200">
                <a:latin typeface="+mn-lt"/>
                <a:cs typeface="Arial" panose="020B0604020202020204" pitchFamily="34" charset="0"/>
              </a:defRPr>
            </a:lvl1pPr>
          </a:lstStyle>
          <a:p>
            <a:r>
              <a:rPr lang="en-US"/>
              <a:t>Click to add picture</a:t>
            </a:r>
            <a:endParaRPr lang="nb-NO"/>
          </a:p>
        </p:txBody>
      </p:sp>
      <p:sp>
        <p:nvSpPr>
          <p:cNvPr id="2" name="Picture Placeholder 3">
            <a:extLst>
              <a:ext uri="{FF2B5EF4-FFF2-40B4-BE49-F238E27FC236}">
                <a16:creationId xmlns:a16="http://schemas.microsoft.com/office/drawing/2014/main" id="{71CCDCD9-AED5-7F18-9408-75C9ED0F7B0F}"/>
              </a:ext>
            </a:extLst>
          </p:cNvPr>
          <p:cNvSpPr>
            <a:spLocks noGrp="1"/>
          </p:cNvSpPr>
          <p:nvPr>
            <p:ph type="pic" sz="quarter" idx="24" hasCustomPrompt="1"/>
          </p:nvPr>
        </p:nvSpPr>
        <p:spPr>
          <a:xfrm>
            <a:off x="4080100" y="-1"/>
            <a:ext cx="4031800" cy="340613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235618 w 12192000"/>
              <a:gd name="connsiteY3" fmla="*/ 6858000 h 6858000"/>
              <a:gd name="connsiteX4" fmla="*/ 6012675 w 12192000"/>
              <a:gd name="connsiteY4" fmla="*/ 6858000 h 6858000"/>
              <a:gd name="connsiteX5" fmla="*/ 185796 w 12192000"/>
              <a:gd name="connsiteY5" fmla="*/ 6858000 h 6858000"/>
              <a:gd name="connsiteX6" fmla="*/ 8259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235618" y="6858000"/>
                </a:lnTo>
                <a:lnTo>
                  <a:pt x="6012675" y="6858000"/>
                </a:lnTo>
                <a:lnTo>
                  <a:pt x="185796" y="6858000"/>
                </a:lnTo>
                <a:lnTo>
                  <a:pt x="82591" y="6858000"/>
                </a:lnTo>
                <a:lnTo>
                  <a:pt x="0" y="6858000"/>
                </a:lnTo>
                <a:close/>
              </a:path>
            </a:pathLst>
          </a:custGeom>
          <a:solidFill>
            <a:schemeClr val="tx1">
              <a:lumMod val="10000"/>
              <a:lumOff val="90000"/>
            </a:schemeClr>
          </a:solidFill>
        </p:spPr>
        <p:txBody>
          <a:bodyPr wrap="square" tIns="46800" anchor="t" anchorCtr="0">
            <a:noAutofit/>
          </a:bodyPr>
          <a:lstStyle>
            <a:lvl1pPr marL="0" indent="0" algn="ctr">
              <a:lnSpc>
                <a:spcPct val="100000"/>
              </a:lnSpc>
              <a:buNone/>
              <a:defRPr sz="1200">
                <a:latin typeface="+mn-lt"/>
                <a:cs typeface="Arial" panose="020B0604020202020204" pitchFamily="34" charset="0"/>
              </a:defRPr>
            </a:lvl1pPr>
          </a:lstStyle>
          <a:p>
            <a:r>
              <a:rPr lang="en-US"/>
              <a:t>Click to add picture</a:t>
            </a:r>
            <a:endParaRPr lang="nb-NO"/>
          </a:p>
        </p:txBody>
      </p:sp>
      <p:sp>
        <p:nvSpPr>
          <p:cNvPr id="12" name="Picture Placeholder 3">
            <a:extLst>
              <a:ext uri="{FF2B5EF4-FFF2-40B4-BE49-F238E27FC236}">
                <a16:creationId xmlns:a16="http://schemas.microsoft.com/office/drawing/2014/main" id="{0E6F7668-9100-F424-EB98-D566AD11ED11}"/>
              </a:ext>
            </a:extLst>
          </p:cNvPr>
          <p:cNvSpPr>
            <a:spLocks noGrp="1"/>
          </p:cNvSpPr>
          <p:nvPr>
            <p:ph type="pic" sz="quarter" idx="26" hasCustomPrompt="1"/>
          </p:nvPr>
        </p:nvSpPr>
        <p:spPr>
          <a:xfrm>
            <a:off x="8160200" y="0"/>
            <a:ext cx="4031800" cy="340613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235618 w 12192000"/>
              <a:gd name="connsiteY3" fmla="*/ 6858000 h 6858000"/>
              <a:gd name="connsiteX4" fmla="*/ 6012675 w 12192000"/>
              <a:gd name="connsiteY4" fmla="*/ 6858000 h 6858000"/>
              <a:gd name="connsiteX5" fmla="*/ 185796 w 12192000"/>
              <a:gd name="connsiteY5" fmla="*/ 6858000 h 6858000"/>
              <a:gd name="connsiteX6" fmla="*/ 8259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235618" y="6858000"/>
                </a:lnTo>
                <a:lnTo>
                  <a:pt x="6012675" y="6858000"/>
                </a:lnTo>
                <a:lnTo>
                  <a:pt x="185796" y="6858000"/>
                </a:lnTo>
                <a:lnTo>
                  <a:pt x="82591" y="6858000"/>
                </a:lnTo>
                <a:lnTo>
                  <a:pt x="0" y="6858000"/>
                </a:lnTo>
                <a:close/>
              </a:path>
            </a:pathLst>
          </a:custGeom>
          <a:solidFill>
            <a:schemeClr val="tx1">
              <a:lumMod val="10000"/>
              <a:lumOff val="90000"/>
            </a:schemeClr>
          </a:solidFill>
        </p:spPr>
        <p:txBody>
          <a:bodyPr wrap="square" tIns="46800" anchor="t" anchorCtr="0">
            <a:noAutofit/>
          </a:bodyPr>
          <a:lstStyle>
            <a:lvl1pPr marL="0" indent="0" algn="ctr">
              <a:lnSpc>
                <a:spcPct val="100000"/>
              </a:lnSpc>
              <a:buNone/>
              <a:defRPr sz="1200">
                <a:latin typeface="+mn-lt"/>
                <a:cs typeface="Arial" panose="020B0604020202020204" pitchFamily="34" charset="0"/>
              </a:defRPr>
            </a:lvl1pPr>
          </a:lstStyle>
          <a:p>
            <a:r>
              <a:rPr lang="en-US"/>
              <a:t>Click to add picture</a:t>
            </a:r>
            <a:endParaRPr lang="nb-NO"/>
          </a:p>
        </p:txBody>
      </p:sp>
      <p:sp>
        <p:nvSpPr>
          <p:cNvPr id="13" name="Picture Placeholder 3">
            <a:extLst>
              <a:ext uri="{FF2B5EF4-FFF2-40B4-BE49-F238E27FC236}">
                <a16:creationId xmlns:a16="http://schemas.microsoft.com/office/drawing/2014/main" id="{556EBEB2-431B-CFC1-C8D8-6A399FAEAB1D}"/>
              </a:ext>
            </a:extLst>
          </p:cNvPr>
          <p:cNvSpPr>
            <a:spLocks noGrp="1"/>
          </p:cNvSpPr>
          <p:nvPr>
            <p:ph type="pic" sz="quarter" idx="27" hasCustomPrompt="1"/>
          </p:nvPr>
        </p:nvSpPr>
        <p:spPr>
          <a:xfrm>
            <a:off x="8160200" y="3451861"/>
            <a:ext cx="4031800" cy="340613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235618 w 12192000"/>
              <a:gd name="connsiteY3" fmla="*/ 6858000 h 6858000"/>
              <a:gd name="connsiteX4" fmla="*/ 6012675 w 12192000"/>
              <a:gd name="connsiteY4" fmla="*/ 6858000 h 6858000"/>
              <a:gd name="connsiteX5" fmla="*/ 185796 w 12192000"/>
              <a:gd name="connsiteY5" fmla="*/ 6858000 h 6858000"/>
              <a:gd name="connsiteX6" fmla="*/ 8259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235618" y="6858000"/>
                </a:lnTo>
                <a:lnTo>
                  <a:pt x="6012675" y="6858000"/>
                </a:lnTo>
                <a:lnTo>
                  <a:pt x="185796" y="6858000"/>
                </a:lnTo>
                <a:lnTo>
                  <a:pt x="82591" y="6858000"/>
                </a:lnTo>
                <a:lnTo>
                  <a:pt x="0" y="6858000"/>
                </a:lnTo>
                <a:close/>
              </a:path>
            </a:pathLst>
          </a:custGeom>
          <a:solidFill>
            <a:schemeClr val="tx1">
              <a:lumMod val="10000"/>
              <a:lumOff val="90000"/>
            </a:schemeClr>
          </a:solidFill>
        </p:spPr>
        <p:txBody>
          <a:bodyPr wrap="square" tIns="46800" anchor="t" anchorCtr="0">
            <a:noAutofit/>
          </a:bodyPr>
          <a:lstStyle>
            <a:lvl1pPr marL="0" indent="0" algn="ctr">
              <a:lnSpc>
                <a:spcPct val="100000"/>
              </a:lnSpc>
              <a:buNone/>
              <a:defRPr sz="1200">
                <a:latin typeface="+mn-lt"/>
                <a:cs typeface="Arial" panose="020B0604020202020204" pitchFamily="34" charset="0"/>
              </a:defRPr>
            </a:lvl1pPr>
          </a:lstStyle>
          <a:p>
            <a:r>
              <a:rPr lang="en-US"/>
              <a:t>Click to add picture</a:t>
            </a:r>
            <a:endParaRPr lang="nb-NO"/>
          </a:p>
        </p:txBody>
      </p:sp>
      <p:sp>
        <p:nvSpPr>
          <p:cNvPr id="14" name="Picture Placeholder 3">
            <a:extLst>
              <a:ext uri="{FF2B5EF4-FFF2-40B4-BE49-F238E27FC236}">
                <a16:creationId xmlns:a16="http://schemas.microsoft.com/office/drawing/2014/main" id="{7D695E74-23BE-56D7-EA32-AC35B6D0AD3E}"/>
              </a:ext>
            </a:extLst>
          </p:cNvPr>
          <p:cNvSpPr>
            <a:spLocks noGrp="1"/>
          </p:cNvSpPr>
          <p:nvPr>
            <p:ph type="pic" sz="quarter" idx="28" hasCustomPrompt="1"/>
          </p:nvPr>
        </p:nvSpPr>
        <p:spPr>
          <a:xfrm>
            <a:off x="4080100" y="3451858"/>
            <a:ext cx="4031800" cy="340613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235618 w 12192000"/>
              <a:gd name="connsiteY3" fmla="*/ 6858000 h 6858000"/>
              <a:gd name="connsiteX4" fmla="*/ 6012675 w 12192000"/>
              <a:gd name="connsiteY4" fmla="*/ 6858000 h 6858000"/>
              <a:gd name="connsiteX5" fmla="*/ 185796 w 12192000"/>
              <a:gd name="connsiteY5" fmla="*/ 6858000 h 6858000"/>
              <a:gd name="connsiteX6" fmla="*/ 8259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235618" y="6858000"/>
                </a:lnTo>
                <a:lnTo>
                  <a:pt x="6012675" y="6858000"/>
                </a:lnTo>
                <a:lnTo>
                  <a:pt x="185796" y="6858000"/>
                </a:lnTo>
                <a:lnTo>
                  <a:pt x="82591" y="6858000"/>
                </a:lnTo>
                <a:lnTo>
                  <a:pt x="0" y="6858000"/>
                </a:lnTo>
                <a:close/>
              </a:path>
            </a:pathLst>
          </a:custGeom>
          <a:solidFill>
            <a:schemeClr val="tx1">
              <a:lumMod val="10000"/>
              <a:lumOff val="90000"/>
            </a:schemeClr>
          </a:solidFill>
        </p:spPr>
        <p:txBody>
          <a:bodyPr wrap="square" tIns="46800" anchor="t" anchorCtr="0">
            <a:noAutofit/>
          </a:bodyPr>
          <a:lstStyle>
            <a:lvl1pPr marL="0" indent="0" algn="ctr">
              <a:lnSpc>
                <a:spcPct val="100000"/>
              </a:lnSpc>
              <a:buNone/>
              <a:defRPr sz="1200">
                <a:latin typeface="+mn-lt"/>
                <a:cs typeface="Arial" panose="020B0604020202020204" pitchFamily="34" charset="0"/>
              </a:defRPr>
            </a:lvl1pPr>
          </a:lstStyle>
          <a:p>
            <a:r>
              <a:rPr lang="en-US"/>
              <a:t>Click to add picture</a:t>
            </a:r>
            <a:endParaRPr lang="nb-NO"/>
          </a:p>
        </p:txBody>
      </p:sp>
      <p:sp>
        <p:nvSpPr>
          <p:cNvPr id="3" name="Plassholder for bunntekst 8">
            <a:extLst>
              <a:ext uri="{FF2B5EF4-FFF2-40B4-BE49-F238E27FC236}">
                <a16:creationId xmlns:a16="http://schemas.microsoft.com/office/drawing/2014/main" id="{1E8ECA3F-6494-7B7C-2D39-8B8A73BEFD71}"/>
              </a:ext>
            </a:extLst>
          </p:cNvPr>
          <p:cNvSpPr>
            <a:spLocks noGrp="1"/>
          </p:cNvSpPr>
          <p:nvPr>
            <p:ph type="ftr" sz="quarter" idx="3"/>
          </p:nvPr>
        </p:nvSpPr>
        <p:spPr>
          <a:xfrm>
            <a:off x="677041" y="-73034"/>
            <a:ext cx="4396423"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
        <p:nvSpPr>
          <p:cNvPr id="4" name="Plassholder for lysbildenummer 9">
            <a:extLst>
              <a:ext uri="{FF2B5EF4-FFF2-40B4-BE49-F238E27FC236}">
                <a16:creationId xmlns:a16="http://schemas.microsoft.com/office/drawing/2014/main" id="{978FC603-85B9-B43D-3BC7-1DB564AE0ED2}"/>
              </a:ext>
            </a:extLst>
          </p:cNvPr>
          <p:cNvSpPr>
            <a:spLocks noGrp="1"/>
          </p:cNvSpPr>
          <p:nvPr>
            <p:ph type="sldNum" sz="quarter" idx="4"/>
          </p:nvPr>
        </p:nvSpPr>
        <p:spPr>
          <a:xfrm>
            <a:off x="5270502" y="-73035"/>
            <a:ext cx="717550" cy="15389"/>
          </a:xfrm>
          <a:prstGeom prst="rect">
            <a:avLst/>
          </a:prstGeom>
        </p:spPr>
        <p:txBody>
          <a:bodyPr lIns="0" tIns="0" rIns="0" bIns="0" anchor="ctr" anchorCtr="0">
            <a:spAutoFit/>
          </a:bodyPr>
          <a:lstStyle>
            <a:lvl1pPr algn="ctr">
              <a:lnSpc>
                <a:spcPct val="100000"/>
              </a:lnSpc>
              <a:defRPr sz="100">
                <a:solidFill>
                  <a:schemeClr val="bg1">
                    <a:lumMod val="50000"/>
                  </a:schemeClr>
                </a:solidFill>
                <a:latin typeface="Arial Nova" panose="020B0504020202020204" pitchFamily="34" charset="0"/>
              </a:defRPr>
            </a:lvl1pPr>
          </a:lstStyle>
          <a:p>
            <a:fld id="{89D42EC4-6C4F-4400-8115-C07B9A8D6F82}" type="slidenum">
              <a:rPr lang="nb-NO" smtClean="0"/>
              <a:pPr/>
              <a:t>‹#›</a:t>
            </a:fld>
            <a:endParaRPr lang="nb-NO"/>
          </a:p>
        </p:txBody>
      </p:sp>
      <p:sp>
        <p:nvSpPr>
          <p:cNvPr id="6" name="Plassholder for dato 1">
            <a:extLst>
              <a:ext uri="{FF2B5EF4-FFF2-40B4-BE49-F238E27FC236}">
                <a16:creationId xmlns:a16="http://schemas.microsoft.com/office/drawing/2014/main" id="{297AD6C7-6E09-8A9A-8FFA-400168AC0673}"/>
              </a:ext>
            </a:extLst>
          </p:cNvPr>
          <p:cNvSpPr>
            <a:spLocks noGrp="1"/>
          </p:cNvSpPr>
          <p:nvPr>
            <p:ph type="dt" sz="half" idx="2"/>
          </p:nvPr>
        </p:nvSpPr>
        <p:spPr>
          <a:xfrm>
            <a:off x="0" y="-73034"/>
            <a:ext cx="628548"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Tree>
    <p:extLst>
      <p:ext uri="{BB962C8B-B14F-4D97-AF65-F5344CB8AC3E}">
        <p14:creationId xmlns:p14="http://schemas.microsoft.com/office/powerpoint/2010/main" val="791164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ight images">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40E93608-7ED1-9F88-6DF0-3AE894224B97}"/>
              </a:ext>
            </a:extLst>
          </p:cNvPr>
          <p:cNvSpPr>
            <a:spLocks noGrp="1"/>
          </p:cNvSpPr>
          <p:nvPr>
            <p:ph type="pic" sz="quarter" idx="21" hasCustomPrompt="1"/>
          </p:nvPr>
        </p:nvSpPr>
        <p:spPr>
          <a:xfrm>
            <a:off x="3059430" y="0"/>
            <a:ext cx="3013710" cy="340613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235618 w 12192000"/>
              <a:gd name="connsiteY3" fmla="*/ 6858000 h 6858000"/>
              <a:gd name="connsiteX4" fmla="*/ 6012675 w 12192000"/>
              <a:gd name="connsiteY4" fmla="*/ 6858000 h 6858000"/>
              <a:gd name="connsiteX5" fmla="*/ 185796 w 12192000"/>
              <a:gd name="connsiteY5" fmla="*/ 6858000 h 6858000"/>
              <a:gd name="connsiteX6" fmla="*/ 8259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235618" y="6858000"/>
                </a:lnTo>
                <a:lnTo>
                  <a:pt x="6012675" y="6858000"/>
                </a:lnTo>
                <a:lnTo>
                  <a:pt x="185796" y="6858000"/>
                </a:lnTo>
                <a:lnTo>
                  <a:pt x="82591" y="6858000"/>
                </a:lnTo>
                <a:lnTo>
                  <a:pt x="0" y="6858000"/>
                </a:lnTo>
                <a:close/>
              </a:path>
            </a:pathLst>
          </a:custGeom>
          <a:solidFill>
            <a:schemeClr val="tx1">
              <a:lumMod val="10000"/>
              <a:lumOff val="90000"/>
            </a:schemeClr>
          </a:solidFill>
        </p:spPr>
        <p:txBody>
          <a:bodyPr wrap="square" tIns="46800" anchor="t" anchorCtr="0">
            <a:noAutofit/>
          </a:bodyPr>
          <a:lstStyle>
            <a:lvl1pPr marL="0" indent="0" algn="ctr">
              <a:lnSpc>
                <a:spcPct val="100000"/>
              </a:lnSpc>
              <a:buNone/>
              <a:defRPr sz="1200">
                <a:latin typeface="+mn-lt"/>
                <a:cs typeface="Arial" panose="020B0604020202020204" pitchFamily="34" charset="0"/>
              </a:defRPr>
            </a:lvl1pPr>
          </a:lstStyle>
          <a:p>
            <a:r>
              <a:rPr lang="en-US"/>
              <a:t>Click to add picture</a:t>
            </a:r>
            <a:endParaRPr lang="nb-NO"/>
          </a:p>
        </p:txBody>
      </p:sp>
      <p:sp>
        <p:nvSpPr>
          <p:cNvPr id="8" name="Picture Placeholder 3">
            <a:extLst>
              <a:ext uri="{FF2B5EF4-FFF2-40B4-BE49-F238E27FC236}">
                <a16:creationId xmlns:a16="http://schemas.microsoft.com/office/drawing/2014/main" id="{7913D5C9-452B-49DF-1695-AB737FF880DB}"/>
              </a:ext>
            </a:extLst>
          </p:cNvPr>
          <p:cNvSpPr>
            <a:spLocks noGrp="1"/>
          </p:cNvSpPr>
          <p:nvPr>
            <p:ph type="pic" sz="quarter" idx="26" hasCustomPrompt="1"/>
          </p:nvPr>
        </p:nvSpPr>
        <p:spPr>
          <a:xfrm>
            <a:off x="-1" y="0"/>
            <a:ext cx="3013710" cy="340613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235618 w 12192000"/>
              <a:gd name="connsiteY3" fmla="*/ 6858000 h 6858000"/>
              <a:gd name="connsiteX4" fmla="*/ 6012675 w 12192000"/>
              <a:gd name="connsiteY4" fmla="*/ 6858000 h 6858000"/>
              <a:gd name="connsiteX5" fmla="*/ 185796 w 12192000"/>
              <a:gd name="connsiteY5" fmla="*/ 6858000 h 6858000"/>
              <a:gd name="connsiteX6" fmla="*/ 8259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235618" y="6858000"/>
                </a:lnTo>
                <a:lnTo>
                  <a:pt x="6012675" y="6858000"/>
                </a:lnTo>
                <a:lnTo>
                  <a:pt x="185796" y="6858000"/>
                </a:lnTo>
                <a:lnTo>
                  <a:pt x="82591" y="6858000"/>
                </a:lnTo>
                <a:lnTo>
                  <a:pt x="0" y="6858000"/>
                </a:lnTo>
                <a:close/>
              </a:path>
            </a:pathLst>
          </a:custGeom>
          <a:solidFill>
            <a:schemeClr val="tx1">
              <a:lumMod val="10000"/>
              <a:lumOff val="90000"/>
            </a:schemeClr>
          </a:solidFill>
        </p:spPr>
        <p:txBody>
          <a:bodyPr wrap="square" tIns="46800" anchor="t" anchorCtr="0">
            <a:noAutofit/>
          </a:bodyPr>
          <a:lstStyle>
            <a:lvl1pPr marL="0" indent="0" algn="ctr">
              <a:lnSpc>
                <a:spcPct val="100000"/>
              </a:lnSpc>
              <a:buNone/>
              <a:defRPr sz="1200">
                <a:latin typeface="+mn-lt"/>
                <a:cs typeface="Arial" panose="020B0604020202020204" pitchFamily="34" charset="0"/>
              </a:defRPr>
            </a:lvl1pPr>
          </a:lstStyle>
          <a:p>
            <a:r>
              <a:rPr lang="en-US"/>
              <a:t>Click to add picture</a:t>
            </a:r>
            <a:endParaRPr lang="nb-NO"/>
          </a:p>
        </p:txBody>
      </p:sp>
      <p:sp>
        <p:nvSpPr>
          <p:cNvPr id="9" name="Picture Placeholder 3">
            <a:extLst>
              <a:ext uri="{FF2B5EF4-FFF2-40B4-BE49-F238E27FC236}">
                <a16:creationId xmlns:a16="http://schemas.microsoft.com/office/drawing/2014/main" id="{4DD5F5F1-F647-4BE1-B151-C7CAABB2308A}"/>
              </a:ext>
            </a:extLst>
          </p:cNvPr>
          <p:cNvSpPr>
            <a:spLocks noGrp="1"/>
          </p:cNvSpPr>
          <p:nvPr>
            <p:ph type="pic" sz="quarter" idx="27" hasCustomPrompt="1"/>
          </p:nvPr>
        </p:nvSpPr>
        <p:spPr>
          <a:xfrm>
            <a:off x="9178290" y="0"/>
            <a:ext cx="3013710" cy="340613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235618 w 12192000"/>
              <a:gd name="connsiteY3" fmla="*/ 6858000 h 6858000"/>
              <a:gd name="connsiteX4" fmla="*/ 6012675 w 12192000"/>
              <a:gd name="connsiteY4" fmla="*/ 6858000 h 6858000"/>
              <a:gd name="connsiteX5" fmla="*/ 185796 w 12192000"/>
              <a:gd name="connsiteY5" fmla="*/ 6858000 h 6858000"/>
              <a:gd name="connsiteX6" fmla="*/ 8259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235618" y="6858000"/>
                </a:lnTo>
                <a:lnTo>
                  <a:pt x="6012675" y="6858000"/>
                </a:lnTo>
                <a:lnTo>
                  <a:pt x="185796" y="6858000"/>
                </a:lnTo>
                <a:lnTo>
                  <a:pt x="82591" y="6858000"/>
                </a:lnTo>
                <a:lnTo>
                  <a:pt x="0" y="6858000"/>
                </a:lnTo>
                <a:close/>
              </a:path>
            </a:pathLst>
          </a:custGeom>
          <a:solidFill>
            <a:schemeClr val="tx1">
              <a:lumMod val="10000"/>
              <a:lumOff val="90000"/>
            </a:schemeClr>
          </a:solidFill>
        </p:spPr>
        <p:txBody>
          <a:bodyPr wrap="square" tIns="46800" anchor="t" anchorCtr="0">
            <a:noAutofit/>
          </a:bodyPr>
          <a:lstStyle>
            <a:lvl1pPr marL="0" indent="0" algn="ctr">
              <a:lnSpc>
                <a:spcPct val="100000"/>
              </a:lnSpc>
              <a:buNone/>
              <a:defRPr sz="1200">
                <a:latin typeface="+mn-lt"/>
                <a:cs typeface="Arial" panose="020B0604020202020204" pitchFamily="34" charset="0"/>
              </a:defRPr>
            </a:lvl1pPr>
          </a:lstStyle>
          <a:p>
            <a:r>
              <a:rPr lang="en-US"/>
              <a:t>Click to add picture</a:t>
            </a:r>
            <a:endParaRPr lang="nb-NO"/>
          </a:p>
        </p:txBody>
      </p:sp>
      <p:sp>
        <p:nvSpPr>
          <p:cNvPr id="11" name="Picture Placeholder 3">
            <a:extLst>
              <a:ext uri="{FF2B5EF4-FFF2-40B4-BE49-F238E27FC236}">
                <a16:creationId xmlns:a16="http://schemas.microsoft.com/office/drawing/2014/main" id="{4EEF779E-F33D-C37E-6149-5930842881E3}"/>
              </a:ext>
            </a:extLst>
          </p:cNvPr>
          <p:cNvSpPr>
            <a:spLocks noGrp="1"/>
          </p:cNvSpPr>
          <p:nvPr>
            <p:ph type="pic" sz="quarter" idx="28" hasCustomPrompt="1"/>
          </p:nvPr>
        </p:nvSpPr>
        <p:spPr>
          <a:xfrm>
            <a:off x="6118859" y="0"/>
            <a:ext cx="3013710" cy="340613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235618 w 12192000"/>
              <a:gd name="connsiteY3" fmla="*/ 6858000 h 6858000"/>
              <a:gd name="connsiteX4" fmla="*/ 6012675 w 12192000"/>
              <a:gd name="connsiteY4" fmla="*/ 6858000 h 6858000"/>
              <a:gd name="connsiteX5" fmla="*/ 185796 w 12192000"/>
              <a:gd name="connsiteY5" fmla="*/ 6858000 h 6858000"/>
              <a:gd name="connsiteX6" fmla="*/ 8259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235618" y="6858000"/>
                </a:lnTo>
                <a:lnTo>
                  <a:pt x="6012675" y="6858000"/>
                </a:lnTo>
                <a:lnTo>
                  <a:pt x="185796" y="6858000"/>
                </a:lnTo>
                <a:lnTo>
                  <a:pt x="82591" y="6858000"/>
                </a:lnTo>
                <a:lnTo>
                  <a:pt x="0" y="6858000"/>
                </a:lnTo>
                <a:close/>
              </a:path>
            </a:pathLst>
          </a:custGeom>
          <a:solidFill>
            <a:schemeClr val="tx1">
              <a:lumMod val="10000"/>
              <a:lumOff val="90000"/>
            </a:schemeClr>
          </a:solidFill>
        </p:spPr>
        <p:txBody>
          <a:bodyPr wrap="square" tIns="46800" anchor="t" anchorCtr="0">
            <a:noAutofit/>
          </a:bodyPr>
          <a:lstStyle>
            <a:lvl1pPr marL="0" indent="0" algn="ctr">
              <a:lnSpc>
                <a:spcPct val="100000"/>
              </a:lnSpc>
              <a:buNone/>
              <a:defRPr sz="1200">
                <a:latin typeface="+mn-lt"/>
                <a:cs typeface="Arial" panose="020B0604020202020204" pitchFamily="34" charset="0"/>
              </a:defRPr>
            </a:lvl1pPr>
          </a:lstStyle>
          <a:p>
            <a:r>
              <a:rPr lang="en-US"/>
              <a:t>Click to add picture</a:t>
            </a:r>
            <a:endParaRPr lang="nb-NO"/>
          </a:p>
        </p:txBody>
      </p:sp>
      <p:sp>
        <p:nvSpPr>
          <p:cNvPr id="12" name="Picture Placeholder 3">
            <a:extLst>
              <a:ext uri="{FF2B5EF4-FFF2-40B4-BE49-F238E27FC236}">
                <a16:creationId xmlns:a16="http://schemas.microsoft.com/office/drawing/2014/main" id="{E13762CC-5502-571C-FE60-DF44B19FA690}"/>
              </a:ext>
            </a:extLst>
          </p:cNvPr>
          <p:cNvSpPr>
            <a:spLocks noGrp="1"/>
          </p:cNvSpPr>
          <p:nvPr>
            <p:ph type="pic" sz="quarter" idx="29" hasCustomPrompt="1"/>
          </p:nvPr>
        </p:nvSpPr>
        <p:spPr>
          <a:xfrm>
            <a:off x="3059430" y="3451861"/>
            <a:ext cx="3013710" cy="340613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235618 w 12192000"/>
              <a:gd name="connsiteY3" fmla="*/ 6858000 h 6858000"/>
              <a:gd name="connsiteX4" fmla="*/ 6012675 w 12192000"/>
              <a:gd name="connsiteY4" fmla="*/ 6858000 h 6858000"/>
              <a:gd name="connsiteX5" fmla="*/ 185796 w 12192000"/>
              <a:gd name="connsiteY5" fmla="*/ 6858000 h 6858000"/>
              <a:gd name="connsiteX6" fmla="*/ 8259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235618" y="6858000"/>
                </a:lnTo>
                <a:lnTo>
                  <a:pt x="6012675" y="6858000"/>
                </a:lnTo>
                <a:lnTo>
                  <a:pt x="185796" y="6858000"/>
                </a:lnTo>
                <a:lnTo>
                  <a:pt x="82591" y="6858000"/>
                </a:lnTo>
                <a:lnTo>
                  <a:pt x="0" y="6858000"/>
                </a:lnTo>
                <a:close/>
              </a:path>
            </a:pathLst>
          </a:custGeom>
          <a:solidFill>
            <a:schemeClr val="tx1">
              <a:lumMod val="10000"/>
              <a:lumOff val="90000"/>
            </a:schemeClr>
          </a:solidFill>
        </p:spPr>
        <p:txBody>
          <a:bodyPr wrap="square" tIns="46800" anchor="t" anchorCtr="0">
            <a:noAutofit/>
          </a:bodyPr>
          <a:lstStyle>
            <a:lvl1pPr marL="0" indent="0" algn="ctr">
              <a:lnSpc>
                <a:spcPct val="100000"/>
              </a:lnSpc>
              <a:buNone/>
              <a:defRPr sz="1200">
                <a:latin typeface="+mn-lt"/>
                <a:cs typeface="Arial" panose="020B0604020202020204" pitchFamily="34" charset="0"/>
              </a:defRPr>
            </a:lvl1pPr>
          </a:lstStyle>
          <a:p>
            <a:r>
              <a:rPr lang="en-US"/>
              <a:t>Click to add picture</a:t>
            </a:r>
            <a:endParaRPr lang="nb-NO"/>
          </a:p>
        </p:txBody>
      </p:sp>
      <p:sp>
        <p:nvSpPr>
          <p:cNvPr id="13" name="Picture Placeholder 3">
            <a:extLst>
              <a:ext uri="{FF2B5EF4-FFF2-40B4-BE49-F238E27FC236}">
                <a16:creationId xmlns:a16="http://schemas.microsoft.com/office/drawing/2014/main" id="{70248CD9-8078-9704-C0A2-57593D60230B}"/>
              </a:ext>
            </a:extLst>
          </p:cNvPr>
          <p:cNvSpPr>
            <a:spLocks noGrp="1"/>
          </p:cNvSpPr>
          <p:nvPr>
            <p:ph type="pic" sz="quarter" idx="30" hasCustomPrompt="1"/>
          </p:nvPr>
        </p:nvSpPr>
        <p:spPr>
          <a:xfrm>
            <a:off x="-1" y="3451861"/>
            <a:ext cx="3013710" cy="340613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235618 w 12192000"/>
              <a:gd name="connsiteY3" fmla="*/ 6858000 h 6858000"/>
              <a:gd name="connsiteX4" fmla="*/ 6012675 w 12192000"/>
              <a:gd name="connsiteY4" fmla="*/ 6858000 h 6858000"/>
              <a:gd name="connsiteX5" fmla="*/ 185796 w 12192000"/>
              <a:gd name="connsiteY5" fmla="*/ 6858000 h 6858000"/>
              <a:gd name="connsiteX6" fmla="*/ 8259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235618" y="6858000"/>
                </a:lnTo>
                <a:lnTo>
                  <a:pt x="6012675" y="6858000"/>
                </a:lnTo>
                <a:lnTo>
                  <a:pt x="185796" y="6858000"/>
                </a:lnTo>
                <a:lnTo>
                  <a:pt x="82591" y="6858000"/>
                </a:lnTo>
                <a:lnTo>
                  <a:pt x="0" y="6858000"/>
                </a:lnTo>
                <a:close/>
              </a:path>
            </a:pathLst>
          </a:custGeom>
          <a:solidFill>
            <a:schemeClr val="tx1">
              <a:lumMod val="10000"/>
              <a:lumOff val="90000"/>
            </a:schemeClr>
          </a:solidFill>
        </p:spPr>
        <p:txBody>
          <a:bodyPr wrap="square" tIns="46800" anchor="t" anchorCtr="0">
            <a:noAutofit/>
          </a:bodyPr>
          <a:lstStyle>
            <a:lvl1pPr marL="0" indent="0" algn="ctr">
              <a:lnSpc>
                <a:spcPct val="100000"/>
              </a:lnSpc>
              <a:buNone/>
              <a:defRPr sz="1200">
                <a:latin typeface="+mn-lt"/>
                <a:cs typeface="Arial" panose="020B0604020202020204" pitchFamily="34" charset="0"/>
              </a:defRPr>
            </a:lvl1pPr>
          </a:lstStyle>
          <a:p>
            <a:r>
              <a:rPr lang="en-US"/>
              <a:t>Click to add picture</a:t>
            </a:r>
            <a:endParaRPr lang="nb-NO"/>
          </a:p>
        </p:txBody>
      </p:sp>
      <p:sp>
        <p:nvSpPr>
          <p:cNvPr id="14" name="Picture Placeholder 3">
            <a:extLst>
              <a:ext uri="{FF2B5EF4-FFF2-40B4-BE49-F238E27FC236}">
                <a16:creationId xmlns:a16="http://schemas.microsoft.com/office/drawing/2014/main" id="{7FFAD8FF-52FB-F542-0430-5267801D2A4C}"/>
              </a:ext>
            </a:extLst>
          </p:cNvPr>
          <p:cNvSpPr>
            <a:spLocks noGrp="1"/>
          </p:cNvSpPr>
          <p:nvPr>
            <p:ph type="pic" sz="quarter" idx="31" hasCustomPrompt="1"/>
          </p:nvPr>
        </p:nvSpPr>
        <p:spPr>
          <a:xfrm>
            <a:off x="9178290" y="3451861"/>
            <a:ext cx="3013710" cy="340613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235618 w 12192000"/>
              <a:gd name="connsiteY3" fmla="*/ 6858000 h 6858000"/>
              <a:gd name="connsiteX4" fmla="*/ 6012675 w 12192000"/>
              <a:gd name="connsiteY4" fmla="*/ 6858000 h 6858000"/>
              <a:gd name="connsiteX5" fmla="*/ 185796 w 12192000"/>
              <a:gd name="connsiteY5" fmla="*/ 6858000 h 6858000"/>
              <a:gd name="connsiteX6" fmla="*/ 8259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235618" y="6858000"/>
                </a:lnTo>
                <a:lnTo>
                  <a:pt x="6012675" y="6858000"/>
                </a:lnTo>
                <a:lnTo>
                  <a:pt x="185796" y="6858000"/>
                </a:lnTo>
                <a:lnTo>
                  <a:pt x="82591" y="6858000"/>
                </a:lnTo>
                <a:lnTo>
                  <a:pt x="0" y="6858000"/>
                </a:lnTo>
                <a:close/>
              </a:path>
            </a:pathLst>
          </a:custGeom>
          <a:solidFill>
            <a:schemeClr val="tx1">
              <a:lumMod val="10000"/>
              <a:lumOff val="90000"/>
            </a:schemeClr>
          </a:solidFill>
        </p:spPr>
        <p:txBody>
          <a:bodyPr wrap="square" tIns="46800" anchor="t" anchorCtr="0">
            <a:noAutofit/>
          </a:bodyPr>
          <a:lstStyle>
            <a:lvl1pPr marL="0" indent="0" algn="ctr">
              <a:lnSpc>
                <a:spcPct val="100000"/>
              </a:lnSpc>
              <a:buNone/>
              <a:defRPr sz="1200">
                <a:latin typeface="+mn-lt"/>
                <a:cs typeface="Arial" panose="020B0604020202020204" pitchFamily="34" charset="0"/>
              </a:defRPr>
            </a:lvl1pPr>
          </a:lstStyle>
          <a:p>
            <a:r>
              <a:rPr lang="en-US"/>
              <a:t>Click to add picture</a:t>
            </a:r>
            <a:endParaRPr lang="nb-NO"/>
          </a:p>
        </p:txBody>
      </p:sp>
      <p:sp>
        <p:nvSpPr>
          <p:cNvPr id="15" name="Picture Placeholder 3">
            <a:extLst>
              <a:ext uri="{FF2B5EF4-FFF2-40B4-BE49-F238E27FC236}">
                <a16:creationId xmlns:a16="http://schemas.microsoft.com/office/drawing/2014/main" id="{ADDA3B0E-7ED5-217D-BA9C-BE10F6D0CB02}"/>
              </a:ext>
            </a:extLst>
          </p:cNvPr>
          <p:cNvSpPr>
            <a:spLocks noGrp="1"/>
          </p:cNvSpPr>
          <p:nvPr>
            <p:ph type="pic" sz="quarter" idx="32" hasCustomPrompt="1"/>
          </p:nvPr>
        </p:nvSpPr>
        <p:spPr>
          <a:xfrm>
            <a:off x="6118859" y="3451861"/>
            <a:ext cx="3013710" cy="340613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235618 w 12192000"/>
              <a:gd name="connsiteY3" fmla="*/ 6858000 h 6858000"/>
              <a:gd name="connsiteX4" fmla="*/ 6012675 w 12192000"/>
              <a:gd name="connsiteY4" fmla="*/ 6858000 h 6858000"/>
              <a:gd name="connsiteX5" fmla="*/ 185796 w 12192000"/>
              <a:gd name="connsiteY5" fmla="*/ 6858000 h 6858000"/>
              <a:gd name="connsiteX6" fmla="*/ 8259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235618" y="6858000"/>
                </a:lnTo>
                <a:lnTo>
                  <a:pt x="6012675" y="6858000"/>
                </a:lnTo>
                <a:lnTo>
                  <a:pt x="185796" y="6858000"/>
                </a:lnTo>
                <a:lnTo>
                  <a:pt x="82591" y="6858000"/>
                </a:lnTo>
                <a:lnTo>
                  <a:pt x="0" y="6858000"/>
                </a:lnTo>
                <a:close/>
              </a:path>
            </a:pathLst>
          </a:custGeom>
          <a:solidFill>
            <a:schemeClr val="tx1">
              <a:lumMod val="10000"/>
              <a:lumOff val="90000"/>
            </a:schemeClr>
          </a:solidFill>
        </p:spPr>
        <p:txBody>
          <a:bodyPr wrap="square" tIns="46800" anchor="t" anchorCtr="0">
            <a:noAutofit/>
          </a:bodyPr>
          <a:lstStyle>
            <a:lvl1pPr marL="0" indent="0" algn="ctr">
              <a:lnSpc>
                <a:spcPct val="100000"/>
              </a:lnSpc>
              <a:buNone/>
              <a:defRPr sz="1200">
                <a:latin typeface="+mn-lt"/>
                <a:cs typeface="Arial" panose="020B0604020202020204" pitchFamily="34" charset="0"/>
              </a:defRPr>
            </a:lvl1pPr>
          </a:lstStyle>
          <a:p>
            <a:r>
              <a:rPr lang="en-US"/>
              <a:t>Click to add picture</a:t>
            </a:r>
            <a:endParaRPr lang="nb-NO"/>
          </a:p>
        </p:txBody>
      </p:sp>
      <p:sp>
        <p:nvSpPr>
          <p:cNvPr id="2" name="Plassholder for bunntekst 8">
            <a:extLst>
              <a:ext uri="{FF2B5EF4-FFF2-40B4-BE49-F238E27FC236}">
                <a16:creationId xmlns:a16="http://schemas.microsoft.com/office/drawing/2014/main" id="{30C65DBC-9B13-24AB-3A47-FB2C068332B1}"/>
              </a:ext>
            </a:extLst>
          </p:cNvPr>
          <p:cNvSpPr>
            <a:spLocks noGrp="1"/>
          </p:cNvSpPr>
          <p:nvPr>
            <p:ph type="ftr" sz="quarter" idx="3"/>
          </p:nvPr>
        </p:nvSpPr>
        <p:spPr>
          <a:xfrm>
            <a:off x="677041" y="-73034"/>
            <a:ext cx="4396423"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
        <p:nvSpPr>
          <p:cNvPr id="3" name="Plassholder for lysbildenummer 9">
            <a:extLst>
              <a:ext uri="{FF2B5EF4-FFF2-40B4-BE49-F238E27FC236}">
                <a16:creationId xmlns:a16="http://schemas.microsoft.com/office/drawing/2014/main" id="{942E0501-A139-F6D5-1A4F-6928D21A2E07}"/>
              </a:ext>
            </a:extLst>
          </p:cNvPr>
          <p:cNvSpPr>
            <a:spLocks noGrp="1"/>
          </p:cNvSpPr>
          <p:nvPr>
            <p:ph type="sldNum" sz="quarter" idx="4"/>
          </p:nvPr>
        </p:nvSpPr>
        <p:spPr>
          <a:xfrm>
            <a:off x="5270502" y="-73035"/>
            <a:ext cx="717550" cy="15389"/>
          </a:xfrm>
          <a:prstGeom prst="rect">
            <a:avLst/>
          </a:prstGeom>
        </p:spPr>
        <p:txBody>
          <a:bodyPr lIns="0" tIns="0" rIns="0" bIns="0" anchor="ctr" anchorCtr="0">
            <a:spAutoFit/>
          </a:bodyPr>
          <a:lstStyle>
            <a:lvl1pPr algn="ctr">
              <a:lnSpc>
                <a:spcPct val="100000"/>
              </a:lnSpc>
              <a:defRPr sz="100">
                <a:solidFill>
                  <a:schemeClr val="bg1">
                    <a:lumMod val="50000"/>
                  </a:schemeClr>
                </a:solidFill>
                <a:latin typeface="Arial Nova" panose="020B0504020202020204" pitchFamily="34" charset="0"/>
              </a:defRPr>
            </a:lvl1pPr>
          </a:lstStyle>
          <a:p>
            <a:fld id="{89D42EC4-6C4F-4400-8115-C07B9A8D6F82}" type="slidenum">
              <a:rPr lang="nb-NO" smtClean="0"/>
              <a:pPr/>
              <a:t>‹#›</a:t>
            </a:fld>
            <a:endParaRPr lang="nb-NO"/>
          </a:p>
        </p:txBody>
      </p:sp>
      <p:sp>
        <p:nvSpPr>
          <p:cNvPr id="4" name="Plassholder for dato 1">
            <a:extLst>
              <a:ext uri="{FF2B5EF4-FFF2-40B4-BE49-F238E27FC236}">
                <a16:creationId xmlns:a16="http://schemas.microsoft.com/office/drawing/2014/main" id="{5FEFBBE2-A7C4-CDFF-C1D0-67AF05480956}"/>
              </a:ext>
            </a:extLst>
          </p:cNvPr>
          <p:cNvSpPr>
            <a:spLocks noGrp="1"/>
          </p:cNvSpPr>
          <p:nvPr>
            <p:ph type="dt" sz="half" idx="2"/>
          </p:nvPr>
        </p:nvSpPr>
        <p:spPr>
          <a:xfrm>
            <a:off x="0" y="-73034"/>
            <a:ext cx="628548"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Tree>
    <p:extLst>
      <p:ext uri="{BB962C8B-B14F-4D97-AF65-F5344CB8AC3E}">
        <p14:creationId xmlns:p14="http://schemas.microsoft.com/office/powerpoint/2010/main" val="336109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pic>
        <p:nvPicPr>
          <p:cNvPr id="6" name="Grafikk 8">
            <a:extLst>
              <a:ext uri="{FF2B5EF4-FFF2-40B4-BE49-F238E27FC236}">
                <a16:creationId xmlns:a16="http://schemas.microsoft.com/office/drawing/2014/main" id="{7ADCB384-D686-2F02-DB0F-43C44D6A5924}"/>
              </a:ext>
            </a:extLst>
          </p:cNvPr>
          <p:cNvPicPr>
            <a:picLocks noChangeAspect="1"/>
          </p:cNvPicPr>
          <p:nvPr userDrawn="1"/>
        </p:nvPicPr>
        <p:blipFill>
          <a:blip r:embed="rId2" cstate="print">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11608" y="6333630"/>
            <a:ext cx="1332259" cy="281974"/>
          </a:xfrm>
          <a:prstGeom prst="rect">
            <a:avLst/>
          </a:prstGeom>
        </p:spPr>
      </p:pic>
      <p:sp>
        <p:nvSpPr>
          <p:cNvPr id="5" name="Plassholder for bunntekst 8">
            <a:extLst>
              <a:ext uri="{FF2B5EF4-FFF2-40B4-BE49-F238E27FC236}">
                <a16:creationId xmlns:a16="http://schemas.microsoft.com/office/drawing/2014/main" id="{B89AC2ED-1630-04B0-B3F4-53DED1C6792D}"/>
              </a:ext>
            </a:extLst>
          </p:cNvPr>
          <p:cNvSpPr>
            <a:spLocks noGrp="1"/>
          </p:cNvSpPr>
          <p:nvPr>
            <p:ph type="ftr" sz="quarter" idx="3"/>
          </p:nvPr>
        </p:nvSpPr>
        <p:spPr>
          <a:xfrm>
            <a:off x="1143764" y="6416631"/>
            <a:ext cx="4396423"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a:p>
        </p:txBody>
      </p:sp>
      <p:sp>
        <p:nvSpPr>
          <p:cNvPr id="7" name="Plassholder for lysbildenummer 9">
            <a:extLst>
              <a:ext uri="{FF2B5EF4-FFF2-40B4-BE49-F238E27FC236}">
                <a16:creationId xmlns:a16="http://schemas.microsoft.com/office/drawing/2014/main" id="{2C4A05D9-FCEE-2F2E-43B4-A3B3B6E1147B}"/>
              </a:ext>
            </a:extLst>
          </p:cNvPr>
          <p:cNvSpPr>
            <a:spLocks noGrp="1"/>
          </p:cNvSpPr>
          <p:nvPr>
            <p:ph type="sldNum" sz="quarter" idx="4"/>
          </p:nvPr>
        </p:nvSpPr>
        <p:spPr>
          <a:xfrm>
            <a:off x="5918200" y="6416629"/>
            <a:ext cx="355600" cy="136569"/>
          </a:xfrm>
          <a:prstGeom prst="rect">
            <a:avLst/>
          </a:prstGeom>
        </p:spPr>
        <p:txBody>
          <a:bodyPr lIns="0" tIns="0" rIns="0" bIns="0" anchor="ctr" anchorCtr="0"/>
          <a:lstStyle>
            <a:lvl1pPr algn="ctr">
              <a:lnSpc>
                <a:spcPct val="100000"/>
              </a:lnSpc>
              <a:defRPr sz="800">
                <a:solidFill>
                  <a:schemeClr val="bg1">
                    <a:lumMod val="50000"/>
                  </a:schemeClr>
                </a:solidFill>
                <a:latin typeface="+mn-lt"/>
              </a:defRPr>
            </a:lvl1pPr>
          </a:lstStyle>
          <a:p>
            <a:fld id="{89D42EC4-6C4F-4400-8115-C07B9A8D6F82}" type="slidenum">
              <a:rPr lang="nb-NO" smtClean="0"/>
              <a:pPr/>
              <a:t>‹#›</a:t>
            </a:fld>
            <a:endParaRPr lang="nb-NO"/>
          </a:p>
        </p:txBody>
      </p:sp>
      <p:sp>
        <p:nvSpPr>
          <p:cNvPr id="8" name="Plassholder for dato 1">
            <a:extLst>
              <a:ext uri="{FF2B5EF4-FFF2-40B4-BE49-F238E27FC236}">
                <a16:creationId xmlns:a16="http://schemas.microsoft.com/office/drawing/2014/main" id="{EBEE5963-E79F-14E9-9783-76E1765A718C}"/>
              </a:ext>
            </a:extLst>
          </p:cNvPr>
          <p:cNvSpPr>
            <a:spLocks noGrp="1"/>
          </p:cNvSpPr>
          <p:nvPr>
            <p:ph type="dt" sz="half" idx="2"/>
          </p:nvPr>
        </p:nvSpPr>
        <p:spPr>
          <a:xfrm>
            <a:off x="466723" y="6416631"/>
            <a:ext cx="628548"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a:p>
        </p:txBody>
      </p:sp>
    </p:spTree>
    <p:extLst>
      <p:ext uri="{BB962C8B-B14F-4D97-AF65-F5344CB8AC3E}">
        <p14:creationId xmlns:p14="http://schemas.microsoft.com/office/powerpoint/2010/main" val="11777392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page white ENG">
    <p:bg>
      <p:bgPr>
        <a:solidFill>
          <a:schemeClr val="bg1"/>
        </a:solidFill>
        <a:effectLst/>
      </p:bgPr>
    </p:bg>
    <p:spTree>
      <p:nvGrpSpPr>
        <p:cNvPr id="1" name=""/>
        <p:cNvGrpSpPr/>
        <p:nvPr/>
      </p:nvGrpSpPr>
      <p:grpSpPr>
        <a:xfrm>
          <a:off x="0" y="0"/>
          <a:ext cx="0" cy="0"/>
          <a:chOff x="0" y="0"/>
          <a:chExt cx="0" cy="0"/>
        </a:xfrm>
      </p:grpSpPr>
      <p:pic>
        <p:nvPicPr>
          <p:cNvPr id="12" name="Grafikk 8">
            <a:extLst>
              <a:ext uri="{FF2B5EF4-FFF2-40B4-BE49-F238E27FC236}">
                <a16:creationId xmlns:a16="http://schemas.microsoft.com/office/drawing/2014/main" id="{15342285-8AC0-5281-D427-889AAF18DB42}"/>
              </a:ext>
            </a:extLst>
          </p:cNvPr>
          <p:cNvPicPr>
            <a:picLocks noChangeAspect="1"/>
          </p:cNvPicPr>
          <p:nvPr userDrawn="1"/>
        </p:nvPicPr>
        <p:blipFill>
          <a:blip r:embed="rId2" cstate="print">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07835" y="2589306"/>
            <a:ext cx="2776329" cy="587613"/>
          </a:xfrm>
          <a:prstGeom prst="rect">
            <a:avLst/>
          </a:prstGeom>
        </p:spPr>
      </p:pic>
      <p:sp>
        <p:nvSpPr>
          <p:cNvPr id="2" name="addin_background" hidden="1">
            <a:extLst>
              <a:ext uri="{FF2B5EF4-FFF2-40B4-BE49-F238E27FC236}">
                <a16:creationId xmlns:a16="http://schemas.microsoft.com/office/drawing/2014/main" id="{931AE4D4-A8C4-6D78-1B0F-F180F562DEE3}"/>
              </a:ext>
            </a:extLst>
          </p:cNvPr>
          <p:cNvSpPr/>
          <p:nvPr userDrawn="1"/>
        </p:nvSpPr>
        <p:spPr>
          <a:xfrm>
            <a:off x="0" y="-416684"/>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addin_bg</a:t>
            </a:r>
            <a:endParaRPr lang="nb-NO"/>
          </a:p>
        </p:txBody>
      </p:sp>
      <p:sp>
        <p:nvSpPr>
          <p:cNvPr id="5" name="addin_colorlist" hidden="1">
            <a:extLst>
              <a:ext uri="{FF2B5EF4-FFF2-40B4-BE49-F238E27FC236}">
                <a16:creationId xmlns:a16="http://schemas.microsoft.com/office/drawing/2014/main" id="{1CB839C3-D11D-D3AA-C420-37048488EFC3}"/>
              </a:ext>
            </a:extLst>
          </p:cNvPr>
          <p:cNvSpPr/>
          <p:nvPr userDrawn="1"/>
        </p:nvSpPr>
        <p:spPr>
          <a:xfrm>
            <a:off x="1876425" y="-416684"/>
            <a:ext cx="799147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err="1"/>
              <a:t>end_white,end_black</a:t>
            </a:r>
            <a:endParaRPr lang="nb-NO" sz="1000"/>
          </a:p>
        </p:txBody>
      </p:sp>
      <p:sp>
        <p:nvSpPr>
          <p:cNvPr id="6" name="addin_text" hidden="1">
            <a:extLst>
              <a:ext uri="{FF2B5EF4-FFF2-40B4-BE49-F238E27FC236}">
                <a16:creationId xmlns:a16="http://schemas.microsoft.com/office/drawing/2014/main" id="{6EEEC741-769D-5359-FA4D-0B3A1328F5BE}"/>
              </a:ext>
            </a:extLst>
          </p:cNvPr>
          <p:cNvSpPr/>
          <p:nvPr userDrawn="1"/>
        </p:nvSpPr>
        <p:spPr>
          <a:xfrm>
            <a:off x="0" y="-895065"/>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7" name="addin_logo" hidden="1">
            <a:extLst>
              <a:ext uri="{FF2B5EF4-FFF2-40B4-BE49-F238E27FC236}">
                <a16:creationId xmlns:a16="http://schemas.microsoft.com/office/drawing/2014/main" id="{8AF56077-F405-55EE-EFAE-A3B1DBF33AB0}"/>
              </a:ext>
            </a:extLst>
          </p:cNvPr>
          <p:cNvSpPr/>
          <p:nvPr userDrawn="1"/>
        </p:nvSpPr>
        <p:spPr>
          <a:xfrm>
            <a:off x="1876425" y="-895065"/>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10" name="logo_black" hidden="1">
            <a:extLst>
              <a:ext uri="{FF2B5EF4-FFF2-40B4-BE49-F238E27FC236}">
                <a16:creationId xmlns:a16="http://schemas.microsoft.com/office/drawing/2014/main" id="{A2C622FD-4F0E-9896-07DD-07DD854ABADD}"/>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4707835" y="2589307"/>
            <a:ext cx="2776330" cy="587614"/>
          </a:xfrm>
          <a:prstGeom prst="rect">
            <a:avLst/>
          </a:prstGeom>
        </p:spPr>
      </p:pic>
      <p:pic>
        <p:nvPicPr>
          <p:cNvPr id="13" name="logo_white" hidden="1">
            <a:extLst>
              <a:ext uri="{FF2B5EF4-FFF2-40B4-BE49-F238E27FC236}">
                <a16:creationId xmlns:a16="http://schemas.microsoft.com/office/drawing/2014/main" id="{D3789C23-D633-8FF7-C0C8-502C1382098C}"/>
              </a:ext>
            </a:extLst>
          </p:cNvPr>
          <p:cNvPicPr>
            <a:picLocks noChangeAspect="1"/>
          </p:cNvPicPr>
          <p:nvPr userDrawn="1"/>
        </p:nvPicPr>
        <p:blipFill>
          <a:blip r:embed="rId2" cstate="print">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07834" y="2589306"/>
            <a:ext cx="2776335" cy="587614"/>
          </a:xfrm>
          <a:prstGeom prst="rect">
            <a:avLst/>
          </a:prstGeom>
        </p:spPr>
      </p:pic>
      <p:pic>
        <p:nvPicPr>
          <p:cNvPr id="15" name="slogan_white" hidden="1">
            <a:extLst>
              <a:ext uri="{FF2B5EF4-FFF2-40B4-BE49-F238E27FC236}">
                <a16:creationId xmlns:a16="http://schemas.microsoft.com/office/drawing/2014/main" id="{DECF0388-7632-E436-6777-EF6D37C3178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143375" y="3466767"/>
            <a:ext cx="3905250" cy="447675"/>
          </a:xfrm>
          <a:prstGeom prst="rect">
            <a:avLst/>
          </a:prstGeom>
        </p:spPr>
      </p:pic>
      <p:pic>
        <p:nvPicPr>
          <p:cNvPr id="16" name="slogan_black" hidden="1">
            <a:extLst>
              <a:ext uri="{FF2B5EF4-FFF2-40B4-BE49-F238E27FC236}">
                <a16:creationId xmlns:a16="http://schemas.microsoft.com/office/drawing/2014/main" id="{107566FE-FA5B-657F-CC61-8D560D8CF56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143375" y="3466767"/>
            <a:ext cx="3905250" cy="447675"/>
          </a:xfrm>
          <a:prstGeom prst="rect">
            <a:avLst/>
          </a:prstGeom>
        </p:spPr>
      </p:pic>
      <p:sp>
        <p:nvSpPr>
          <p:cNvPr id="3" name="Plassholder for bunntekst 8">
            <a:extLst>
              <a:ext uri="{FF2B5EF4-FFF2-40B4-BE49-F238E27FC236}">
                <a16:creationId xmlns:a16="http://schemas.microsoft.com/office/drawing/2014/main" id="{1E9CE73C-801D-79CD-7AF1-627E1C62456F}"/>
              </a:ext>
            </a:extLst>
          </p:cNvPr>
          <p:cNvSpPr>
            <a:spLocks noGrp="1"/>
          </p:cNvSpPr>
          <p:nvPr>
            <p:ph type="ftr" sz="quarter" idx="3"/>
          </p:nvPr>
        </p:nvSpPr>
        <p:spPr>
          <a:xfrm>
            <a:off x="677041" y="-73034"/>
            <a:ext cx="4396423"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
        <p:nvSpPr>
          <p:cNvPr id="4" name="Plassholder for lysbildenummer 9">
            <a:extLst>
              <a:ext uri="{FF2B5EF4-FFF2-40B4-BE49-F238E27FC236}">
                <a16:creationId xmlns:a16="http://schemas.microsoft.com/office/drawing/2014/main" id="{06997069-ED2C-11F2-C43B-C7CFFBA10123}"/>
              </a:ext>
            </a:extLst>
          </p:cNvPr>
          <p:cNvSpPr>
            <a:spLocks noGrp="1"/>
          </p:cNvSpPr>
          <p:nvPr>
            <p:ph type="sldNum" sz="quarter" idx="4"/>
          </p:nvPr>
        </p:nvSpPr>
        <p:spPr>
          <a:xfrm>
            <a:off x="5270502" y="-73035"/>
            <a:ext cx="717550" cy="15389"/>
          </a:xfrm>
          <a:prstGeom prst="rect">
            <a:avLst/>
          </a:prstGeom>
        </p:spPr>
        <p:txBody>
          <a:bodyPr lIns="0" tIns="0" rIns="0" bIns="0" anchor="ctr" anchorCtr="0">
            <a:spAutoFit/>
          </a:bodyPr>
          <a:lstStyle>
            <a:lvl1pPr algn="ctr">
              <a:lnSpc>
                <a:spcPct val="100000"/>
              </a:lnSpc>
              <a:defRPr sz="100">
                <a:solidFill>
                  <a:schemeClr val="bg1">
                    <a:lumMod val="50000"/>
                  </a:schemeClr>
                </a:solidFill>
                <a:latin typeface="Arial Nova" panose="020B0504020202020204" pitchFamily="34" charset="0"/>
              </a:defRPr>
            </a:lvl1pPr>
          </a:lstStyle>
          <a:p>
            <a:fld id="{89D42EC4-6C4F-4400-8115-C07B9A8D6F82}" type="slidenum">
              <a:rPr lang="nb-NO" smtClean="0"/>
              <a:pPr/>
              <a:t>‹#›</a:t>
            </a:fld>
            <a:endParaRPr lang="nb-NO"/>
          </a:p>
        </p:txBody>
      </p:sp>
      <p:sp>
        <p:nvSpPr>
          <p:cNvPr id="8" name="Plassholder for dato 1">
            <a:extLst>
              <a:ext uri="{FF2B5EF4-FFF2-40B4-BE49-F238E27FC236}">
                <a16:creationId xmlns:a16="http://schemas.microsoft.com/office/drawing/2014/main" id="{6C901E2D-AF63-E9A6-C282-2CCAB4FBEC2F}"/>
              </a:ext>
            </a:extLst>
          </p:cNvPr>
          <p:cNvSpPr>
            <a:spLocks noGrp="1"/>
          </p:cNvSpPr>
          <p:nvPr>
            <p:ph type="dt" sz="half" idx="2"/>
          </p:nvPr>
        </p:nvSpPr>
        <p:spPr>
          <a:xfrm>
            <a:off x="0" y="-73034"/>
            <a:ext cx="628548"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
        <p:nvSpPr>
          <p:cNvPr id="14" name="TextBox 13">
            <a:extLst>
              <a:ext uri="{FF2B5EF4-FFF2-40B4-BE49-F238E27FC236}">
                <a16:creationId xmlns:a16="http://schemas.microsoft.com/office/drawing/2014/main" id="{706D869E-B492-C3A9-6948-00FDFD451FF6}"/>
              </a:ext>
            </a:extLst>
          </p:cNvPr>
          <p:cNvSpPr txBox="1"/>
          <p:nvPr userDrawn="1"/>
        </p:nvSpPr>
        <p:spPr>
          <a:xfrm>
            <a:off x="4418771" y="3481676"/>
            <a:ext cx="3354456" cy="338554"/>
          </a:xfrm>
          <a:prstGeom prst="rect">
            <a:avLst/>
          </a:prstGeom>
          <a:noFill/>
        </p:spPr>
        <p:txBody>
          <a:bodyPr wrap="square" rtlCol="0">
            <a:spAutoFit/>
          </a:bodyPr>
          <a:lstStyle/>
          <a:p>
            <a:pPr algn="ctr"/>
            <a:r>
              <a:rPr lang="nb-NO" sz="1600" dirty="0" err="1"/>
              <a:t>Every</a:t>
            </a:r>
            <a:r>
              <a:rPr lang="nb-NO" sz="1600" dirty="0"/>
              <a:t> </a:t>
            </a:r>
            <a:r>
              <a:rPr lang="nb-NO" sz="1600" dirty="0" err="1"/>
              <a:t>day</a:t>
            </a:r>
            <a:r>
              <a:rPr lang="nb-NO" sz="1600" dirty="0"/>
              <a:t> </a:t>
            </a:r>
            <a:r>
              <a:rPr lang="nb-NO" sz="1600" dirty="0" err="1"/>
              <a:t>we</a:t>
            </a:r>
            <a:r>
              <a:rPr lang="nb-NO" sz="1600" dirty="0"/>
              <a:t> </a:t>
            </a:r>
            <a:r>
              <a:rPr lang="nb-NO" sz="1600" dirty="0" err="1"/>
              <a:t>improve</a:t>
            </a:r>
            <a:r>
              <a:rPr lang="nb-NO" sz="1600" dirty="0"/>
              <a:t> </a:t>
            </a:r>
            <a:r>
              <a:rPr lang="nb-NO" sz="1600" dirty="0" err="1"/>
              <a:t>everyday</a:t>
            </a:r>
            <a:r>
              <a:rPr lang="nb-NO" sz="1600" dirty="0"/>
              <a:t> </a:t>
            </a:r>
            <a:r>
              <a:rPr lang="nb-NO" sz="1600" dirty="0" err="1"/>
              <a:t>life</a:t>
            </a:r>
            <a:endParaRPr lang="nb-NO" sz="1600" dirty="0"/>
          </a:p>
        </p:txBody>
      </p:sp>
      <p:sp>
        <p:nvSpPr>
          <p:cNvPr id="9" name="TextBox 8">
            <a:extLst>
              <a:ext uri="{FF2B5EF4-FFF2-40B4-BE49-F238E27FC236}">
                <a16:creationId xmlns:a16="http://schemas.microsoft.com/office/drawing/2014/main" id="{510E44F7-FFB2-8717-0E4F-584488AAF597}"/>
              </a:ext>
            </a:extLst>
          </p:cNvPr>
          <p:cNvSpPr txBox="1"/>
          <p:nvPr userDrawn="1"/>
        </p:nvSpPr>
        <p:spPr>
          <a:xfrm>
            <a:off x="2416720" y="6380417"/>
            <a:ext cx="7358560" cy="215444"/>
          </a:xfrm>
          <a:prstGeom prst="rect">
            <a:avLst/>
          </a:prstGeom>
          <a:noFill/>
        </p:spPr>
        <p:txBody>
          <a:bodyPr wrap="square" lIns="0" tIns="0" rIns="0" bIns="0">
            <a:spAutoFit/>
          </a:bodyPr>
          <a:lstStyle/>
          <a:p>
            <a:pPr algn="ctr"/>
            <a:r>
              <a:rPr lang="en-GB" sz="700" dirty="0">
                <a:solidFill>
                  <a:schemeClr val="tx1">
                    <a:lumMod val="75000"/>
                    <a:lumOff val="25000"/>
                  </a:schemeClr>
                </a:solidFill>
                <a:effectLst/>
                <a:latin typeface="+mn-lt"/>
                <a:ea typeface="Calibri" panose="020F0502020204030204" pitchFamily="34" charset="0"/>
              </a:rPr>
              <a:t>This document has been prepared by Norconsult ASA as part of the assignment that the document relates to. The copyright of this document is owned by Norconsult ASA. The document may only be used for the purpose described in the assignment agreement and must not be copied or made available in any other way or to a greater extent than necessary for the stated purpose.</a:t>
            </a:r>
            <a:endParaRPr lang="nb-NO" sz="700" dirty="0">
              <a:solidFill>
                <a:schemeClr val="tx1">
                  <a:lumMod val="75000"/>
                  <a:lumOff val="25000"/>
                </a:schemeClr>
              </a:solidFill>
              <a:effectLst/>
              <a:latin typeface="+mn-lt"/>
              <a:ea typeface="Calibri" panose="020F0502020204030204" pitchFamily="34" charset="0"/>
            </a:endParaRPr>
          </a:p>
        </p:txBody>
      </p:sp>
    </p:spTree>
    <p:extLst>
      <p:ext uri="{BB962C8B-B14F-4D97-AF65-F5344CB8AC3E}">
        <p14:creationId xmlns:p14="http://schemas.microsoft.com/office/powerpoint/2010/main" val="39530973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page black ENG">
    <p:bg>
      <p:bgPr>
        <a:solidFill>
          <a:schemeClr val="tx1"/>
        </a:solidFill>
        <a:effectLst/>
      </p:bgPr>
    </p:bg>
    <p:spTree>
      <p:nvGrpSpPr>
        <p:cNvPr id="1" name=""/>
        <p:cNvGrpSpPr/>
        <p:nvPr/>
      </p:nvGrpSpPr>
      <p:grpSpPr>
        <a:xfrm>
          <a:off x="0" y="0"/>
          <a:ext cx="0" cy="0"/>
          <a:chOff x="0" y="0"/>
          <a:chExt cx="0" cy="0"/>
        </a:xfrm>
      </p:grpSpPr>
      <p:pic>
        <p:nvPicPr>
          <p:cNvPr id="12" name="Grafikk 8">
            <a:extLst>
              <a:ext uri="{FF2B5EF4-FFF2-40B4-BE49-F238E27FC236}">
                <a16:creationId xmlns:a16="http://schemas.microsoft.com/office/drawing/2014/main" id="{15342285-8AC0-5281-D427-889AAF18DB42}"/>
              </a:ext>
            </a:extLst>
          </p:cNvPr>
          <p:cNvPicPr>
            <a:picLocks noChangeAspect="1"/>
          </p:cNvPicPr>
          <p:nvPr userDrawn="1"/>
        </p:nvPicPr>
        <p:blipFill>
          <a:blip r:embed="rId2" cstate="print">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07835" y="2589306"/>
            <a:ext cx="2776329" cy="587613"/>
          </a:xfrm>
          <a:prstGeom prst="rect">
            <a:avLst/>
          </a:prstGeom>
        </p:spPr>
      </p:pic>
      <p:sp>
        <p:nvSpPr>
          <p:cNvPr id="2" name="addin_background" hidden="1">
            <a:extLst>
              <a:ext uri="{FF2B5EF4-FFF2-40B4-BE49-F238E27FC236}">
                <a16:creationId xmlns:a16="http://schemas.microsoft.com/office/drawing/2014/main" id="{931AE4D4-A8C4-6D78-1B0F-F180F562DEE3}"/>
              </a:ext>
            </a:extLst>
          </p:cNvPr>
          <p:cNvSpPr/>
          <p:nvPr userDrawn="1"/>
        </p:nvSpPr>
        <p:spPr>
          <a:xfrm>
            <a:off x="0" y="-416684"/>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addin_bg</a:t>
            </a:r>
            <a:endParaRPr lang="nb-NO"/>
          </a:p>
        </p:txBody>
      </p:sp>
      <p:sp>
        <p:nvSpPr>
          <p:cNvPr id="5" name="addin_colorlist" hidden="1">
            <a:extLst>
              <a:ext uri="{FF2B5EF4-FFF2-40B4-BE49-F238E27FC236}">
                <a16:creationId xmlns:a16="http://schemas.microsoft.com/office/drawing/2014/main" id="{1CB839C3-D11D-D3AA-C420-37048488EFC3}"/>
              </a:ext>
            </a:extLst>
          </p:cNvPr>
          <p:cNvSpPr/>
          <p:nvPr userDrawn="1"/>
        </p:nvSpPr>
        <p:spPr>
          <a:xfrm>
            <a:off x="1876425" y="-416684"/>
            <a:ext cx="799147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err="1"/>
              <a:t>end_white,end_black</a:t>
            </a:r>
            <a:endParaRPr lang="nb-NO" sz="1000"/>
          </a:p>
        </p:txBody>
      </p:sp>
      <p:sp>
        <p:nvSpPr>
          <p:cNvPr id="6" name="addin_text" hidden="1">
            <a:extLst>
              <a:ext uri="{FF2B5EF4-FFF2-40B4-BE49-F238E27FC236}">
                <a16:creationId xmlns:a16="http://schemas.microsoft.com/office/drawing/2014/main" id="{6EEEC741-769D-5359-FA4D-0B3A1328F5BE}"/>
              </a:ext>
            </a:extLst>
          </p:cNvPr>
          <p:cNvSpPr/>
          <p:nvPr userDrawn="1"/>
        </p:nvSpPr>
        <p:spPr>
          <a:xfrm>
            <a:off x="0" y="-895065"/>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7" name="addin_logo" hidden="1">
            <a:extLst>
              <a:ext uri="{FF2B5EF4-FFF2-40B4-BE49-F238E27FC236}">
                <a16:creationId xmlns:a16="http://schemas.microsoft.com/office/drawing/2014/main" id="{8AF56077-F405-55EE-EFAE-A3B1DBF33AB0}"/>
              </a:ext>
            </a:extLst>
          </p:cNvPr>
          <p:cNvSpPr/>
          <p:nvPr userDrawn="1"/>
        </p:nvSpPr>
        <p:spPr>
          <a:xfrm>
            <a:off x="1876425" y="-895065"/>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10" name="logo_black" hidden="1">
            <a:extLst>
              <a:ext uri="{FF2B5EF4-FFF2-40B4-BE49-F238E27FC236}">
                <a16:creationId xmlns:a16="http://schemas.microsoft.com/office/drawing/2014/main" id="{A2C622FD-4F0E-9896-07DD-07DD854ABADD}"/>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4707835" y="2589307"/>
            <a:ext cx="2776330" cy="587614"/>
          </a:xfrm>
          <a:prstGeom prst="rect">
            <a:avLst/>
          </a:prstGeom>
        </p:spPr>
      </p:pic>
      <p:pic>
        <p:nvPicPr>
          <p:cNvPr id="13" name="logo_white" hidden="1">
            <a:extLst>
              <a:ext uri="{FF2B5EF4-FFF2-40B4-BE49-F238E27FC236}">
                <a16:creationId xmlns:a16="http://schemas.microsoft.com/office/drawing/2014/main" id="{D3789C23-D633-8FF7-C0C8-502C1382098C}"/>
              </a:ext>
            </a:extLst>
          </p:cNvPr>
          <p:cNvPicPr>
            <a:picLocks noChangeAspect="1"/>
          </p:cNvPicPr>
          <p:nvPr userDrawn="1"/>
        </p:nvPicPr>
        <p:blipFill>
          <a:blip r:embed="rId2" cstate="print">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07834" y="2589306"/>
            <a:ext cx="2776335" cy="587614"/>
          </a:xfrm>
          <a:prstGeom prst="rect">
            <a:avLst/>
          </a:prstGeom>
        </p:spPr>
      </p:pic>
      <p:pic>
        <p:nvPicPr>
          <p:cNvPr id="15" name="slogan_white" hidden="1">
            <a:extLst>
              <a:ext uri="{FF2B5EF4-FFF2-40B4-BE49-F238E27FC236}">
                <a16:creationId xmlns:a16="http://schemas.microsoft.com/office/drawing/2014/main" id="{DECF0388-7632-E436-6777-EF6D37C3178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143375" y="3466767"/>
            <a:ext cx="3905250" cy="447675"/>
          </a:xfrm>
          <a:prstGeom prst="rect">
            <a:avLst/>
          </a:prstGeom>
        </p:spPr>
      </p:pic>
      <p:pic>
        <p:nvPicPr>
          <p:cNvPr id="16" name="slogan_black" hidden="1">
            <a:extLst>
              <a:ext uri="{FF2B5EF4-FFF2-40B4-BE49-F238E27FC236}">
                <a16:creationId xmlns:a16="http://schemas.microsoft.com/office/drawing/2014/main" id="{107566FE-FA5B-657F-CC61-8D560D8CF56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143375" y="3466767"/>
            <a:ext cx="3905250" cy="447675"/>
          </a:xfrm>
          <a:prstGeom prst="rect">
            <a:avLst/>
          </a:prstGeom>
        </p:spPr>
      </p:pic>
      <p:sp>
        <p:nvSpPr>
          <p:cNvPr id="3" name="Plassholder for bunntekst 8">
            <a:extLst>
              <a:ext uri="{FF2B5EF4-FFF2-40B4-BE49-F238E27FC236}">
                <a16:creationId xmlns:a16="http://schemas.microsoft.com/office/drawing/2014/main" id="{1E9CE73C-801D-79CD-7AF1-627E1C62456F}"/>
              </a:ext>
            </a:extLst>
          </p:cNvPr>
          <p:cNvSpPr>
            <a:spLocks noGrp="1"/>
          </p:cNvSpPr>
          <p:nvPr>
            <p:ph type="ftr" sz="quarter" idx="3"/>
          </p:nvPr>
        </p:nvSpPr>
        <p:spPr>
          <a:xfrm>
            <a:off x="677041" y="-73034"/>
            <a:ext cx="4396423"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
        <p:nvSpPr>
          <p:cNvPr id="4" name="Plassholder for lysbildenummer 9">
            <a:extLst>
              <a:ext uri="{FF2B5EF4-FFF2-40B4-BE49-F238E27FC236}">
                <a16:creationId xmlns:a16="http://schemas.microsoft.com/office/drawing/2014/main" id="{06997069-ED2C-11F2-C43B-C7CFFBA10123}"/>
              </a:ext>
            </a:extLst>
          </p:cNvPr>
          <p:cNvSpPr>
            <a:spLocks noGrp="1"/>
          </p:cNvSpPr>
          <p:nvPr>
            <p:ph type="sldNum" sz="quarter" idx="4"/>
          </p:nvPr>
        </p:nvSpPr>
        <p:spPr>
          <a:xfrm>
            <a:off x="5270502" y="-73035"/>
            <a:ext cx="717550" cy="15389"/>
          </a:xfrm>
          <a:prstGeom prst="rect">
            <a:avLst/>
          </a:prstGeom>
        </p:spPr>
        <p:txBody>
          <a:bodyPr lIns="0" tIns="0" rIns="0" bIns="0" anchor="ctr" anchorCtr="0">
            <a:spAutoFit/>
          </a:bodyPr>
          <a:lstStyle>
            <a:lvl1pPr algn="ctr">
              <a:lnSpc>
                <a:spcPct val="100000"/>
              </a:lnSpc>
              <a:defRPr sz="100">
                <a:solidFill>
                  <a:schemeClr val="bg1">
                    <a:lumMod val="50000"/>
                  </a:schemeClr>
                </a:solidFill>
                <a:latin typeface="Arial Nova" panose="020B0504020202020204" pitchFamily="34" charset="0"/>
              </a:defRPr>
            </a:lvl1pPr>
          </a:lstStyle>
          <a:p>
            <a:fld id="{89D42EC4-6C4F-4400-8115-C07B9A8D6F82}" type="slidenum">
              <a:rPr lang="nb-NO" smtClean="0"/>
              <a:pPr/>
              <a:t>‹#›</a:t>
            </a:fld>
            <a:endParaRPr lang="nb-NO"/>
          </a:p>
        </p:txBody>
      </p:sp>
      <p:sp>
        <p:nvSpPr>
          <p:cNvPr id="8" name="Plassholder for dato 1">
            <a:extLst>
              <a:ext uri="{FF2B5EF4-FFF2-40B4-BE49-F238E27FC236}">
                <a16:creationId xmlns:a16="http://schemas.microsoft.com/office/drawing/2014/main" id="{6C901E2D-AF63-E9A6-C282-2CCAB4FBEC2F}"/>
              </a:ext>
            </a:extLst>
          </p:cNvPr>
          <p:cNvSpPr>
            <a:spLocks noGrp="1"/>
          </p:cNvSpPr>
          <p:nvPr>
            <p:ph type="dt" sz="half" idx="2"/>
          </p:nvPr>
        </p:nvSpPr>
        <p:spPr>
          <a:xfrm>
            <a:off x="0" y="-73034"/>
            <a:ext cx="628548"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
        <p:nvSpPr>
          <p:cNvPr id="9" name="TextBox 8">
            <a:extLst>
              <a:ext uri="{FF2B5EF4-FFF2-40B4-BE49-F238E27FC236}">
                <a16:creationId xmlns:a16="http://schemas.microsoft.com/office/drawing/2014/main" id="{FD382A3D-B3FB-A648-AB67-1A56097EC729}"/>
              </a:ext>
            </a:extLst>
          </p:cNvPr>
          <p:cNvSpPr txBox="1"/>
          <p:nvPr userDrawn="1"/>
        </p:nvSpPr>
        <p:spPr>
          <a:xfrm>
            <a:off x="4418771" y="3481676"/>
            <a:ext cx="3354456" cy="338554"/>
          </a:xfrm>
          <a:prstGeom prst="rect">
            <a:avLst/>
          </a:prstGeom>
          <a:noFill/>
        </p:spPr>
        <p:txBody>
          <a:bodyPr wrap="square" rtlCol="0">
            <a:spAutoFit/>
          </a:bodyPr>
          <a:lstStyle/>
          <a:p>
            <a:pPr algn="ctr"/>
            <a:r>
              <a:rPr lang="nb-NO" sz="1600" dirty="0" err="1">
                <a:solidFill>
                  <a:schemeClr val="bg1"/>
                </a:solidFill>
              </a:rPr>
              <a:t>Every</a:t>
            </a:r>
            <a:r>
              <a:rPr lang="nb-NO" sz="1600" dirty="0">
                <a:solidFill>
                  <a:schemeClr val="bg1"/>
                </a:solidFill>
              </a:rPr>
              <a:t> </a:t>
            </a:r>
            <a:r>
              <a:rPr lang="nb-NO" sz="1600" dirty="0" err="1">
                <a:solidFill>
                  <a:schemeClr val="bg1"/>
                </a:solidFill>
              </a:rPr>
              <a:t>day</a:t>
            </a:r>
            <a:r>
              <a:rPr lang="nb-NO" sz="1600" dirty="0">
                <a:solidFill>
                  <a:schemeClr val="bg1"/>
                </a:solidFill>
              </a:rPr>
              <a:t> </a:t>
            </a:r>
            <a:r>
              <a:rPr lang="nb-NO" sz="1600" dirty="0" err="1">
                <a:solidFill>
                  <a:schemeClr val="bg1"/>
                </a:solidFill>
              </a:rPr>
              <a:t>we</a:t>
            </a:r>
            <a:r>
              <a:rPr lang="nb-NO" sz="1600" dirty="0">
                <a:solidFill>
                  <a:schemeClr val="bg1"/>
                </a:solidFill>
              </a:rPr>
              <a:t> </a:t>
            </a:r>
            <a:r>
              <a:rPr lang="nb-NO" sz="1600" dirty="0" err="1">
                <a:solidFill>
                  <a:schemeClr val="bg1"/>
                </a:solidFill>
              </a:rPr>
              <a:t>improve</a:t>
            </a:r>
            <a:r>
              <a:rPr lang="nb-NO" sz="1600" dirty="0">
                <a:solidFill>
                  <a:schemeClr val="bg1"/>
                </a:solidFill>
              </a:rPr>
              <a:t> </a:t>
            </a:r>
            <a:r>
              <a:rPr lang="nb-NO" sz="1600" dirty="0" err="1">
                <a:solidFill>
                  <a:schemeClr val="bg1"/>
                </a:solidFill>
              </a:rPr>
              <a:t>everyday</a:t>
            </a:r>
            <a:r>
              <a:rPr lang="nb-NO" sz="1600" dirty="0">
                <a:solidFill>
                  <a:schemeClr val="bg1"/>
                </a:solidFill>
              </a:rPr>
              <a:t> </a:t>
            </a:r>
            <a:r>
              <a:rPr lang="nb-NO" sz="1600" dirty="0" err="1">
                <a:solidFill>
                  <a:schemeClr val="bg1"/>
                </a:solidFill>
              </a:rPr>
              <a:t>life</a:t>
            </a:r>
            <a:endParaRPr lang="nb-NO" sz="1600" dirty="0">
              <a:solidFill>
                <a:schemeClr val="bg1"/>
              </a:solidFill>
            </a:endParaRPr>
          </a:p>
        </p:txBody>
      </p:sp>
      <p:sp>
        <p:nvSpPr>
          <p:cNvPr id="11" name="TextBox 10">
            <a:extLst>
              <a:ext uri="{FF2B5EF4-FFF2-40B4-BE49-F238E27FC236}">
                <a16:creationId xmlns:a16="http://schemas.microsoft.com/office/drawing/2014/main" id="{70D2F4B1-8AA6-4EF6-768E-B9B0FA2A2DEE}"/>
              </a:ext>
            </a:extLst>
          </p:cNvPr>
          <p:cNvSpPr txBox="1"/>
          <p:nvPr userDrawn="1"/>
        </p:nvSpPr>
        <p:spPr>
          <a:xfrm>
            <a:off x="2401416" y="6380417"/>
            <a:ext cx="7389168" cy="215444"/>
          </a:xfrm>
          <a:prstGeom prst="rect">
            <a:avLst/>
          </a:prstGeom>
          <a:noFill/>
        </p:spPr>
        <p:txBody>
          <a:bodyPr wrap="square" lIns="0" tIns="0" rIns="0" bIns="0">
            <a:spAutoFit/>
          </a:bodyPr>
          <a:lstStyle/>
          <a:p>
            <a:pPr algn="ctr"/>
            <a:r>
              <a:rPr lang="en-GB" sz="700" dirty="0">
                <a:solidFill>
                  <a:schemeClr val="bg1">
                    <a:lumMod val="75000"/>
                  </a:schemeClr>
                </a:solidFill>
                <a:effectLst/>
                <a:latin typeface="+mn-lt"/>
                <a:ea typeface="Calibri" panose="020F0502020204030204" pitchFamily="34" charset="0"/>
              </a:rPr>
              <a:t>This document has been prepared by Norconsult ASA as part of the assignment that the document relates to. The copyright of this document is owned by Norconsult ASA. The document may only be used for the purpose described in the assignment agreement and must not be copied or made available in any other way or to a greater extent than necessary for the stated purpose.</a:t>
            </a:r>
            <a:endParaRPr lang="nb-NO" sz="700" dirty="0">
              <a:solidFill>
                <a:schemeClr val="bg1">
                  <a:lumMod val="75000"/>
                </a:schemeClr>
              </a:solidFill>
              <a:effectLst/>
              <a:latin typeface="+mn-lt"/>
              <a:ea typeface="Calibri" panose="020F0502020204030204" pitchFamily="34" charset="0"/>
            </a:endParaRPr>
          </a:p>
        </p:txBody>
      </p:sp>
    </p:spTree>
    <p:extLst>
      <p:ext uri="{BB962C8B-B14F-4D97-AF65-F5344CB8AC3E}">
        <p14:creationId xmlns:p14="http://schemas.microsoft.com/office/powerpoint/2010/main" val="32271110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page white NO">
    <p:bg>
      <p:bgPr>
        <a:solidFill>
          <a:schemeClr val="bg1"/>
        </a:solidFill>
        <a:effectLst/>
      </p:bgPr>
    </p:bg>
    <p:spTree>
      <p:nvGrpSpPr>
        <p:cNvPr id="1" name=""/>
        <p:cNvGrpSpPr/>
        <p:nvPr/>
      </p:nvGrpSpPr>
      <p:grpSpPr>
        <a:xfrm>
          <a:off x="0" y="0"/>
          <a:ext cx="0" cy="0"/>
          <a:chOff x="0" y="0"/>
          <a:chExt cx="0" cy="0"/>
        </a:xfrm>
      </p:grpSpPr>
      <p:pic>
        <p:nvPicPr>
          <p:cNvPr id="12" name="Grafikk 8">
            <a:extLst>
              <a:ext uri="{FF2B5EF4-FFF2-40B4-BE49-F238E27FC236}">
                <a16:creationId xmlns:a16="http://schemas.microsoft.com/office/drawing/2014/main" id="{15342285-8AC0-5281-D427-889AAF18DB42}"/>
              </a:ext>
            </a:extLst>
          </p:cNvPr>
          <p:cNvPicPr>
            <a:picLocks noChangeAspect="1"/>
          </p:cNvPicPr>
          <p:nvPr userDrawn="1"/>
        </p:nvPicPr>
        <p:blipFill>
          <a:blip r:embed="rId2" cstate="print">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07835" y="2589306"/>
            <a:ext cx="2776329" cy="587613"/>
          </a:xfrm>
          <a:prstGeom prst="rect">
            <a:avLst/>
          </a:prstGeom>
        </p:spPr>
      </p:pic>
      <p:sp>
        <p:nvSpPr>
          <p:cNvPr id="2" name="addin_background" hidden="1">
            <a:extLst>
              <a:ext uri="{FF2B5EF4-FFF2-40B4-BE49-F238E27FC236}">
                <a16:creationId xmlns:a16="http://schemas.microsoft.com/office/drawing/2014/main" id="{931AE4D4-A8C4-6D78-1B0F-F180F562DEE3}"/>
              </a:ext>
            </a:extLst>
          </p:cNvPr>
          <p:cNvSpPr/>
          <p:nvPr userDrawn="1"/>
        </p:nvSpPr>
        <p:spPr>
          <a:xfrm>
            <a:off x="0" y="-416684"/>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addin_bg</a:t>
            </a:r>
            <a:endParaRPr lang="nb-NO"/>
          </a:p>
        </p:txBody>
      </p:sp>
      <p:sp>
        <p:nvSpPr>
          <p:cNvPr id="5" name="addin_colorlist" hidden="1">
            <a:extLst>
              <a:ext uri="{FF2B5EF4-FFF2-40B4-BE49-F238E27FC236}">
                <a16:creationId xmlns:a16="http://schemas.microsoft.com/office/drawing/2014/main" id="{1CB839C3-D11D-D3AA-C420-37048488EFC3}"/>
              </a:ext>
            </a:extLst>
          </p:cNvPr>
          <p:cNvSpPr/>
          <p:nvPr userDrawn="1"/>
        </p:nvSpPr>
        <p:spPr>
          <a:xfrm>
            <a:off x="1876425" y="-416684"/>
            <a:ext cx="799147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err="1"/>
              <a:t>end_white,end_black</a:t>
            </a:r>
            <a:endParaRPr lang="nb-NO" sz="1000"/>
          </a:p>
        </p:txBody>
      </p:sp>
      <p:sp>
        <p:nvSpPr>
          <p:cNvPr id="6" name="addin_text" hidden="1">
            <a:extLst>
              <a:ext uri="{FF2B5EF4-FFF2-40B4-BE49-F238E27FC236}">
                <a16:creationId xmlns:a16="http://schemas.microsoft.com/office/drawing/2014/main" id="{6EEEC741-769D-5359-FA4D-0B3A1328F5BE}"/>
              </a:ext>
            </a:extLst>
          </p:cNvPr>
          <p:cNvSpPr/>
          <p:nvPr userDrawn="1"/>
        </p:nvSpPr>
        <p:spPr>
          <a:xfrm>
            <a:off x="0" y="-895065"/>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7" name="addin_logo" hidden="1">
            <a:extLst>
              <a:ext uri="{FF2B5EF4-FFF2-40B4-BE49-F238E27FC236}">
                <a16:creationId xmlns:a16="http://schemas.microsoft.com/office/drawing/2014/main" id="{8AF56077-F405-55EE-EFAE-A3B1DBF33AB0}"/>
              </a:ext>
            </a:extLst>
          </p:cNvPr>
          <p:cNvSpPr/>
          <p:nvPr userDrawn="1"/>
        </p:nvSpPr>
        <p:spPr>
          <a:xfrm>
            <a:off x="1876425" y="-895065"/>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10" name="logo_black" hidden="1">
            <a:extLst>
              <a:ext uri="{FF2B5EF4-FFF2-40B4-BE49-F238E27FC236}">
                <a16:creationId xmlns:a16="http://schemas.microsoft.com/office/drawing/2014/main" id="{A2C622FD-4F0E-9896-07DD-07DD854ABADD}"/>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4707835" y="2589307"/>
            <a:ext cx="2776330" cy="587614"/>
          </a:xfrm>
          <a:prstGeom prst="rect">
            <a:avLst/>
          </a:prstGeom>
        </p:spPr>
      </p:pic>
      <p:pic>
        <p:nvPicPr>
          <p:cNvPr id="13" name="logo_white" hidden="1">
            <a:extLst>
              <a:ext uri="{FF2B5EF4-FFF2-40B4-BE49-F238E27FC236}">
                <a16:creationId xmlns:a16="http://schemas.microsoft.com/office/drawing/2014/main" id="{D3789C23-D633-8FF7-C0C8-502C1382098C}"/>
              </a:ext>
            </a:extLst>
          </p:cNvPr>
          <p:cNvPicPr>
            <a:picLocks noChangeAspect="1"/>
          </p:cNvPicPr>
          <p:nvPr userDrawn="1"/>
        </p:nvPicPr>
        <p:blipFill>
          <a:blip r:embed="rId2" cstate="print">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07834" y="2589306"/>
            <a:ext cx="2776335" cy="587614"/>
          </a:xfrm>
          <a:prstGeom prst="rect">
            <a:avLst/>
          </a:prstGeom>
        </p:spPr>
      </p:pic>
      <p:pic>
        <p:nvPicPr>
          <p:cNvPr id="15" name="slogan_white" hidden="1">
            <a:extLst>
              <a:ext uri="{FF2B5EF4-FFF2-40B4-BE49-F238E27FC236}">
                <a16:creationId xmlns:a16="http://schemas.microsoft.com/office/drawing/2014/main" id="{DECF0388-7632-E436-6777-EF6D37C3178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143375" y="3466767"/>
            <a:ext cx="3905250" cy="447675"/>
          </a:xfrm>
          <a:prstGeom prst="rect">
            <a:avLst/>
          </a:prstGeom>
        </p:spPr>
      </p:pic>
      <p:pic>
        <p:nvPicPr>
          <p:cNvPr id="16" name="slogan_black" hidden="1">
            <a:extLst>
              <a:ext uri="{FF2B5EF4-FFF2-40B4-BE49-F238E27FC236}">
                <a16:creationId xmlns:a16="http://schemas.microsoft.com/office/drawing/2014/main" id="{107566FE-FA5B-657F-CC61-8D560D8CF56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143375" y="3466767"/>
            <a:ext cx="3905250" cy="447675"/>
          </a:xfrm>
          <a:prstGeom prst="rect">
            <a:avLst/>
          </a:prstGeom>
        </p:spPr>
      </p:pic>
      <p:sp>
        <p:nvSpPr>
          <p:cNvPr id="3" name="Plassholder for bunntekst 8">
            <a:extLst>
              <a:ext uri="{FF2B5EF4-FFF2-40B4-BE49-F238E27FC236}">
                <a16:creationId xmlns:a16="http://schemas.microsoft.com/office/drawing/2014/main" id="{1E9CE73C-801D-79CD-7AF1-627E1C62456F}"/>
              </a:ext>
            </a:extLst>
          </p:cNvPr>
          <p:cNvSpPr>
            <a:spLocks noGrp="1"/>
          </p:cNvSpPr>
          <p:nvPr>
            <p:ph type="ftr" sz="quarter" idx="3"/>
          </p:nvPr>
        </p:nvSpPr>
        <p:spPr>
          <a:xfrm>
            <a:off x="677041" y="-73034"/>
            <a:ext cx="4396423"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
        <p:nvSpPr>
          <p:cNvPr id="4" name="Plassholder for lysbildenummer 9">
            <a:extLst>
              <a:ext uri="{FF2B5EF4-FFF2-40B4-BE49-F238E27FC236}">
                <a16:creationId xmlns:a16="http://schemas.microsoft.com/office/drawing/2014/main" id="{06997069-ED2C-11F2-C43B-C7CFFBA10123}"/>
              </a:ext>
            </a:extLst>
          </p:cNvPr>
          <p:cNvSpPr>
            <a:spLocks noGrp="1"/>
          </p:cNvSpPr>
          <p:nvPr>
            <p:ph type="sldNum" sz="quarter" idx="4"/>
          </p:nvPr>
        </p:nvSpPr>
        <p:spPr>
          <a:xfrm>
            <a:off x="5270502" y="-73035"/>
            <a:ext cx="717550" cy="15389"/>
          </a:xfrm>
          <a:prstGeom prst="rect">
            <a:avLst/>
          </a:prstGeom>
        </p:spPr>
        <p:txBody>
          <a:bodyPr lIns="0" tIns="0" rIns="0" bIns="0" anchor="ctr" anchorCtr="0">
            <a:spAutoFit/>
          </a:bodyPr>
          <a:lstStyle>
            <a:lvl1pPr algn="ctr">
              <a:lnSpc>
                <a:spcPct val="100000"/>
              </a:lnSpc>
              <a:defRPr sz="100">
                <a:solidFill>
                  <a:schemeClr val="bg1">
                    <a:lumMod val="50000"/>
                  </a:schemeClr>
                </a:solidFill>
                <a:latin typeface="Arial Nova" panose="020B0504020202020204" pitchFamily="34" charset="0"/>
              </a:defRPr>
            </a:lvl1pPr>
          </a:lstStyle>
          <a:p>
            <a:fld id="{89D42EC4-6C4F-4400-8115-C07B9A8D6F82}" type="slidenum">
              <a:rPr lang="nb-NO" smtClean="0"/>
              <a:pPr/>
              <a:t>‹#›</a:t>
            </a:fld>
            <a:endParaRPr lang="nb-NO"/>
          </a:p>
        </p:txBody>
      </p:sp>
      <p:sp>
        <p:nvSpPr>
          <p:cNvPr id="8" name="Plassholder for dato 1">
            <a:extLst>
              <a:ext uri="{FF2B5EF4-FFF2-40B4-BE49-F238E27FC236}">
                <a16:creationId xmlns:a16="http://schemas.microsoft.com/office/drawing/2014/main" id="{6C901E2D-AF63-E9A6-C282-2CCAB4FBEC2F}"/>
              </a:ext>
            </a:extLst>
          </p:cNvPr>
          <p:cNvSpPr>
            <a:spLocks noGrp="1"/>
          </p:cNvSpPr>
          <p:nvPr>
            <p:ph type="dt" sz="half" idx="2"/>
          </p:nvPr>
        </p:nvSpPr>
        <p:spPr>
          <a:xfrm>
            <a:off x="0" y="-73034"/>
            <a:ext cx="628548"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
        <p:nvSpPr>
          <p:cNvPr id="14" name="TextBox 13">
            <a:extLst>
              <a:ext uri="{FF2B5EF4-FFF2-40B4-BE49-F238E27FC236}">
                <a16:creationId xmlns:a16="http://schemas.microsoft.com/office/drawing/2014/main" id="{706D869E-B492-C3A9-6948-00FDFD451FF6}"/>
              </a:ext>
            </a:extLst>
          </p:cNvPr>
          <p:cNvSpPr txBox="1"/>
          <p:nvPr userDrawn="1"/>
        </p:nvSpPr>
        <p:spPr>
          <a:xfrm>
            <a:off x="4418771" y="3481676"/>
            <a:ext cx="3354456" cy="338554"/>
          </a:xfrm>
          <a:prstGeom prst="rect">
            <a:avLst/>
          </a:prstGeom>
          <a:noFill/>
        </p:spPr>
        <p:txBody>
          <a:bodyPr wrap="square" rtlCol="0">
            <a:spAutoFit/>
          </a:bodyPr>
          <a:lstStyle/>
          <a:p>
            <a:pPr algn="ctr"/>
            <a:r>
              <a:rPr lang="nb-NO" sz="1600" dirty="0"/>
              <a:t>Hver dag forbedrer vi hverdagen</a:t>
            </a:r>
          </a:p>
        </p:txBody>
      </p:sp>
      <p:sp>
        <p:nvSpPr>
          <p:cNvPr id="9" name="TextBox 8">
            <a:extLst>
              <a:ext uri="{FF2B5EF4-FFF2-40B4-BE49-F238E27FC236}">
                <a16:creationId xmlns:a16="http://schemas.microsoft.com/office/drawing/2014/main" id="{E448FDF3-AB91-82C4-D166-80E51E2F24B3}"/>
              </a:ext>
            </a:extLst>
          </p:cNvPr>
          <p:cNvSpPr txBox="1"/>
          <p:nvPr userDrawn="1"/>
        </p:nvSpPr>
        <p:spPr>
          <a:xfrm>
            <a:off x="2939970" y="6380417"/>
            <a:ext cx="6312060" cy="215444"/>
          </a:xfrm>
          <a:prstGeom prst="rect">
            <a:avLst/>
          </a:prstGeom>
          <a:noFill/>
        </p:spPr>
        <p:txBody>
          <a:bodyPr wrap="square" lIns="0" tIns="0" rIns="0" bIns="0">
            <a:spAutoFit/>
          </a:bodyPr>
          <a:lstStyle/>
          <a:p>
            <a:pPr algn="ctr"/>
            <a:r>
              <a:rPr lang="nb-NO" sz="700" dirty="0">
                <a:solidFill>
                  <a:schemeClr val="bg1">
                    <a:lumMod val="50000"/>
                  </a:schemeClr>
                </a:solidFill>
                <a:effectLst/>
                <a:latin typeface="+mn-lt"/>
                <a:ea typeface="Calibri" panose="020F0502020204030204" pitchFamily="34" charset="0"/>
              </a:rPr>
              <a:t>Dette dokumentet er utarbeidet av Norconsult ASA som del av det oppdraget som dokumentet omhandler. Opphavsretten tilhører Norconsult ASA. Dokumentet må bare benyttes til det formål som oppdragsavtalen beskriver, og må ikke kopieres eller gjøres tilgjengelig på annen måte eller i større utstrekning enn formålet tilsier.</a:t>
            </a:r>
          </a:p>
        </p:txBody>
      </p:sp>
    </p:spTree>
    <p:extLst>
      <p:ext uri="{BB962C8B-B14F-4D97-AF65-F5344CB8AC3E}">
        <p14:creationId xmlns:p14="http://schemas.microsoft.com/office/powerpoint/2010/main" val="8561989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page black NO">
    <p:bg>
      <p:bgPr>
        <a:solidFill>
          <a:schemeClr val="tx1"/>
        </a:solidFill>
        <a:effectLst/>
      </p:bgPr>
    </p:bg>
    <p:spTree>
      <p:nvGrpSpPr>
        <p:cNvPr id="1" name=""/>
        <p:cNvGrpSpPr/>
        <p:nvPr/>
      </p:nvGrpSpPr>
      <p:grpSpPr>
        <a:xfrm>
          <a:off x="0" y="0"/>
          <a:ext cx="0" cy="0"/>
          <a:chOff x="0" y="0"/>
          <a:chExt cx="0" cy="0"/>
        </a:xfrm>
      </p:grpSpPr>
      <p:pic>
        <p:nvPicPr>
          <p:cNvPr id="12" name="Grafikk 8">
            <a:extLst>
              <a:ext uri="{FF2B5EF4-FFF2-40B4-BE49-F238E27FC236}">
                <a16:creationId xmlns:a16="http://schemas.microsoft.com/office/drawing/2014/main" id="{15342285-8AC0-5281-D427-889AAF18DB42}"/>
              </a:ext>
            </a:extLst>
          </p:cNvPr>
          <p:cNvPicPr>
            <a:picLocks noChangeAspect="1"/>
          </p:cNvPicPr>
          <p:nvPr userDrawn="1"/>
        </p:nvPicPr>
        <p:blipFill>
          <a:blip r:embed="rId2" cstate="print">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07835" y="2589306"/>
            <a:ext cx="2776329" cy="587613"/>
          </a:xfrm>
          <a:prstGeom prst="rect">
            <a:avLst/>
          </a:prstGeom>
        </p:spPr>
      </p:pic>
      <p:sp>
        <p:nvSpPr>
          <p:cNvPr id="2" name="addin_background" hidden="1">
            <a:extLst>
              <a:ext uri="{FF2B5EF4-FFF2-40B4-BE49-F238E27FC236}">
                <a16:creationId xmlns:a16="http://schemas.microsoft.com/office/drawing/2014/main" id="{931AE4D4-A8C4-6D78-1B0F-F180F562DEE3}"/>
              </a:ext>
            </a:extLst>
          </p:cNvPr>
          <p:cNvSpPr/>
          <p:nvPr userDrawn="1"/>
        </p:nvSpPr>
        <p:spPr>
          <a:xfrm>
            <a:off x="0" y="-416684"/>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addin_bg</a:t>
            </a:r>
            <a:endParaRPr lang="nb-NO"/>
          </a:p>
        </p:txBody>
      </p:sp>
      <p:sp>
        <p:nvSpPr>
          <p:cNvPr id="5" name="addin_colorlist" hidden="1">
            <a:extLst>
              <a:ext uri="{FF2B5EF4-FFF2-40B4-BE49-F238E27FC236}">
                <a16:creationId xmlns:a16="http://schemas.microsoft.com/office/drawing/2014/main" id="{1CB839C3-D11D-D3AA-C420-37048488EFC3}"/>
              </a:ext>
            </a:extLst>
          </p:cNvPr>
          <p:cNvSpPr/>
          <p:nvPr userDrawn="1"/>
        </p:nvSpPr>
        <p:spPr>
          <a:xfrm>
            <a:off x="1876425" y="-416684"/>
            <a:ext cx="799147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err="1"/>
              <a:t>end_white,end_black</a:t>
            </a:r>
            <a:endParaRPr lang="nb-NO" sz="1000"/>
          </a:p>
        </p:txBody>
      </p:sp>
      <p:sp>
        <p:nvSpPr>
          <p:cNvPr id="6" name="addin_text" hidden="1">
            <a:extLst>
              <a:ext uri="{FF2B5EF4-FFF2-40B4-BE49-F238E27FC236}">
                <a16:creationId xmlns:a16="http://schemas.microsoft.com/office/drawing/2014/main" id="{6EEEC741-769D-5359-FA4D-0B3A1328F5BE}"/>
              </a:ext>
            </a:extLst>
          </p:cNvPr>
          <p:cNvSpPr/>
          <p:nvPr userDrawn="1"/>
        </p:nvSpPr>
        <p:spPr>
          <a:xfrm>
            <a:off x="0" y="-895065"/>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7" name="addin_logo" hidden="1">
            <a:extLst>
              <a:ext uri="{FF2B5EF4-FFF2-40B4-BE49-F238E27FC236}">
                <a16:creationId xmlns:a16="http://schemas.microsoft.com/office/drawing/2014/main" id="{8AF56077-F405-55EE-EFAE-A3B1DBF33AB0}"/>
              </a:ext>
            </a:extLst>
          </p:cNvPr>
          <p:cNvSpPr/>
          <p:nvPr userDrawn="1"/>
        </p:nvSpPr>
        <p:spPr>
          <a:xfrm>
            <a:off x="1876425" y="-895065"/>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10" name="logo_black" hidden="1">
            <a:extLst>
              <a:ext uri="{FF2B5EF4-FFF2-40B4-BE49-F238E27FC236}">
                <a16:creationId xmlns:a16="http://schemas.microsoft.com/office/drawing/2014/main" id="{A2C622FD-4F0E-9896-07DD-07DD854ABADD}"/>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4707835" y="2589307"/>
            <a:ext cx="2776330" cy="587614"/>
          </a:xfrm>
          <a:prstGeom prst="rect">
            <a:avLst/>
          </a:prstGeom>
        </p:spPr>
      </p:pic>
      <p:pic>
        <p:nvPicPr>
          <p:cNvPr id="13" name="logo_white" hidden="1">
            <a:extLst>
              <a:ext uri="{FF2B5EF4-FFF2-40B4-BE49-F238E27FC236}">
                <a16:creationId xmlns:a16="http://schemas.microsoft.com/office/drawing/2014/main" id="{D3789C23-D633-8FF7-C0C8-502C1382098C}"/>
              </a:ext>
            </a:extLst>
          </p:cNvPr>
          <p:cNvPicPr>
            <a:picLocks noChangeAspect="1"/>
          </p:cNvPicPr>
          <p:nvPr userDrawn="1"/>
        </p:nvPicPr>
        <p:blipFill>
          <a:blip r:embed="rId2" cstate="print">
            <a:lum bright="10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07834" y="2589306"/>
            <a:ext cx="2776335" cy="587614"/>
          </a:xfrm>
          <a:prstGeom prst="rect">
            <a:avLst/>
          </a:prstGeom>
        </p:spPr>
      </p:pic>
      <p:pic>
        <p:nvPicPr>
          <p:cNvPr id="15" name="slogan_white" hidden="1">
            <a:extLst>
              <a:ext uri="{FF2B5EF4-FFF2-40B4-BE49-F238E27FC236}">
                <a16:creationId xmlns:a16="http://schemas.microsoft.com/office/drawing/2014/main" id="{DECF0388-7632-E436-6777-EF6D37C3178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143375" y="3466767"/>
            <a:ext cx="3905250" cy="447675"/>
          </a:xfrm>
          <a:prstGeom prst="rect">
            <a:avLst/>
          </a:prstGeom>
        </p:spPr>
      </p:pic>
      <p:pic>
        <p:nvPicPr>
          <p:cNvPr id="16" name="slogan_black" hidden="1">
            <a:extLst>
              <a:ext uri="{FF2B5EF4-FFF2-40B4-BE49-F238E27FC236}">
                <a16:creationId xmlns:a16="http://schemas.microsoft.com/office/drawing/2014/main" id="{107566FE-FA5B-657F-CC61-8D560D8CF56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143375" y="3466767"/>
            <a:ext cx="3905250" cy="447675"/>
          </a:xfrm>
          <a:prstGeom prst="rect">
            <a:avLst/>
          </a:prstGeom>
        </p:spPr>
      </p:pic>
      <p:sp>
        <p:nvSpPr>
          <p:cNvPr id="3" name="Plassholder for bunntekst 8">
            <a:extLst>
              <a:ext uri="{FF2B5EF4-FFF2-40B4-BE49-F238E27FC236}">
                <a16:creationId xmlns:a16="http://schemas.microsoft.com/office/drawing/2014/main" id="{1E9CE73C-801D-79CD-7AF1-627E1C62456F}"/>
              </a:ext>
            </a:extLst>
          </p:cNvPr>
          <p:cNvSpPr>
            <a:spLocks noGrp="1"/>
          </p:cNvSpPr>
          <p:nvPr>
            <p:ph type="ftr" sz="quarter" idx="3"/>
          </p:nvPr>
        </p:nvSpPr>
        <p:spPr>
          <a:xfrm>
            <a:off x="677041" y="-73034"/>
            <a:ext cx="4396423"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
        <p:nvSpPr>
          <p:cNvPr id="4" name="Plassholder for lysbildenummer 9">
            <a:extLst>
              <a:ext uri="{FF2B5EF4-FFF2-40B4-BE49-F238E27FC236}">
                <a16:creationId xmlns:a16="http://schemas.microsoft.com/office/drawing/2014/main" id="{06997069-ED2C-11F2-C43B-C7CFFBA10123}"/>
              </a:ext>
            </a:extLst>
          </p:cNvPr>
          <p:cNvSpPr>
            <a:spLocks noGrp="1"/>
          </p:cNvSpPr>
          <p:nvPr>
            <p:ph type="sldNum" sz="quarter" idx="4"/>
          </p:nvPr>
        </p:nvSpPr>
        <p:spPr>
          <a:xfrm>
            <a:off x="5270502" y="-73035"/>
            <a:ext cx="717550" cy="15389"/>
          </a:xfrm>
          <a:prstGeom prst="rect">
            <a:avLst/>
          </a:prstGeom>
        </p:spPr>
        <p:txBody>
          <a:bodyPr lIns="0" tIns="0" rIns="0" bIns="0" anchor="ctr" anchorCtr="0">
            <a:spAutoFit/>
          </a:bodyPr>
          <a:lstStyle>
            <a:lvl1pPr algn="ctr">
              <a:lnSpc>
                <a:spcPct val="100000"/>
              </a:lnSpc>
              <a:defRPr sz="100">
                <a:solidFill>
                  <a:schemeClr val="bg1">
                    <a:lumMod val="50000"/>
                  </a:schemeClr>
                </a:solidFill>
                <a:latin typeface="Arial Nova" panose="020B0504020202020204" pitchFamily="34" charset="0"/>
              </a:defRPr>
            </a:lvl1pPr>
          </a:lstStyle>
          <a:p>
            <a:fld id="{89D42EC4-6C4F-4400-8115-C07B9A8D6F82}" type="slidenum">
              <a:rPr lang="nb-NO" smtClean="0"/>
              <a:pPr/>
              <a:t>‹#›</a:t>
            </a:fld>
            <a:endParaRPr lang="nb-NO"/>
          </a:p>
        </p:txBody>
      </p:sp>
      <p:sp>
        <p:nvSpPr>
          <p:cNvPr id="8" name="Plassholder for dato 1">
            <a:extLst>
              <a:ext uri="{FF2B5EF4-FFF2-40B4-BE49-F238E27FC236}">
                <a16:creationId xmlns:a16="http://schemas.microsoft.com/office/drawing/2014/main" id="{6C901E2D-AF63-E9A6-C282-2CCAB4FBEC2F}"/>
              </a:ext>
            </a:extLst>
          </p:cNvPr>
          <p:cNvSpPr>
            <a:spLocks noGrp="1"/>
          </p:cNvSpPr>
          <p:nvPr>
            <p:ph type="dt" sz="half" idx="2"/>
          </p:nvPr>
        </p:nvSpPr>
        <p:spPr>
          <a:xfrm>
            <a:off x="0" y="-73034"/>
            <a:ext cx="628548"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
        <p:nvSpPr>
          <p:cNvPr id="9" name="TextBox 8">
            <a:extLst>
              <a:ext uri="{FF2B5EF4-FFF2-40B4-BE49-F238E27FC236}">
                <a16:creationId xmlns:a16="http://schemas.microsoft.com/office/drawing/2014/main" id="{FD382A3D-B3FB-A648-AB67-1A56097EC729}"/>
              </a:ext>
            </a:extLst>
          </p:cNvPr>
          <p:cNvSpPr txBox="1"/>
          <p:nvPr userDrawn="1"/>
        </p:nvSpPr>
        <p:spPr>
          <a:xfrm>
            <a:off x="4418771" y="3481676"/>
            <a:ext cx="3354456" cy="338554"/>
          </a:xfrm>
          <a:prstGeom prst="rect">
            <a:avLst/>
          </a:prstGeom>
          <a:noFill/>
        </p:spPr>
        <p:txBody>
          <a:bodyPr wrap="square" rtlCol="0">
            <a:spAutoFit/>
          </a:bodyPr>
          <a:lstStyle/>
          <a:p>
            <a:pPr algn="ctr"/>
            <a:r>
              <a:rPr lang="nb-NO" sz="1600" dirty="0">
                <a:solidFill>
                  <a:schemeClr val="bg1"/>
                </a:solidFill>
              </a:rPr>
              <a:t>Hver dag forbedrer vi hverdagen</a:t>
            </a:r>
          </a:p>
        </p:txBody>
      </p:sp>
      <p:sp>
        <p:nvSpPr>
          <p:cNvPr id="14" name="TextBox 13">
            <a:extLst>
              <a:ext uri="{FF2B5EF4-FFF2-40B4-BE49-F238E27FC236}">
                <a16:creationId xmlns:a16="http://schemas.microsoft.com/office/drawing/2014/main" id="{79A070CD-B5B7-1D71-DBEB-14D9605D822F}"/>
              </a:ext>
            </a:extLst>
          </p:cNvPr>
          <p:cNvSpPr txBox="1"/>
          <p:nvPr userDrawn="1"/>
        </p:nvSpPr>
        <p:spPr>
          <a:xfrm>
            <a:off x="2939970" y="6380417"/>
            <a:ext cx="6312060" cy="215444"/>
          </a:xfrm>
          <a:prstGeom prst="rect">
            <a:avLst/>
          </a:prstGeom>
          <a:noFill/>
        </p:spPr>
        <p:txBody>
          <a:bodyPr wrap="square" lIns="0" tIns="0" rIns="0" bIns="0">
            <a:spAutoFit/>
          </a:bodyPr>
          <a:lstStyle/>
          <a:p>
            <a:pPr algn="ctr"/>
            <a:r>
              <a:rPr lang="nb-NO" sz="700" dirty="0">
                <a:solidFill>
                  <a:schemeClr val="bg1">
                    <a:lumMod val="75000"/>
                  </a:schemeClr>
                </a:solidFill>
                <a:effectLst/>
                <a:latin typeface="+mn-lt"/>
                <a:ea typeface="Calibri" panose="020F0502020204030204" pitchFamily="34" charset="0"/>
              </a:rPr>
              <a:t>Dette dokumentet er utarbeidet av Norconsult ASA som del av det oppdraget som dokumentet omhandler. Opphavsretten tilhører Norconsult ASA. Dokumentet må bare benyttes til det formål som oppdragsavtalen beskriver, og må ikke kopieres eller gjøres tilgjengelig på annen måte eller i større utstrekning enn formålet tilsier.</a:t>
            </a:r>
          </a:p>
        </p:txBody>
      </p:sp>
    </p:spTree>
    <p:extLst>
      <p:ext uri="{BB962C8B-B14F-4D97-AF65-F5344CB8AC3E}">
        <p14:creationId xmlns:p14="http://schemas.microsoft.com/office/powerpoint/2010/main" val="15832775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ont page_grey">
    <p:bg>
      <p:bgPr>
        <a:solidFill>
          <a:schemeClr val="accent6"/>
        </a:solidFill>
        <a:effectLst/>
      </p:bgPr>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29110871-C52D-D1E0-09DC-6542F071B188}"/>
              </a:ext>
            </a:extLst>
          </p:cNvPr>
          <p:cNvSpPr>
            <a:spLocks noGrp="1"/>
          </p:cNvSpPr>
          <p:nvPr userDrawn="1">
            <p:ph type="body" sz="quarter" idx="11" hasCustomPrompt="1"/>
          </p:nvPr>
        </p:nvSpPr>
        <p:spPr>
          <a:xfrm>
            <a:off x="624123" y="4576400"/>
            <a:ext cx="10943756" cy="448477"/>
          </a:xfrm>
          <a:prstGeom prst="rect">
            <a:avLst/>
          </a:prstGeom>
        </p:spPr>
        <p:txBody>
          <a:bodyPr lIns="0" tIns="0" rIns="0" bIns="0" anchor="t" anchorCtr="0"/>
          <a:lstStyle>
            <a:lvl1pPr marL="0" indent="0">
              <a:lnSpc>
                <a:spcPct val="100000"/>
              </a:lnSpc>
              <a:buNone/>
              <a:defRPr sz="2800" b="1">
                <a:latin typeface="Arial Nova" panose="020B0504020202020204" pitchFamily="34" charset="0"/>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This is a front page. Click to add title</a:t>
            </a:r>
          </a:p>
        </p:txBody>
      </p:sp>
      <p:sp>
        <p:nvSpPr>
          <p:cNvPr id="21" name="Text Placeholder 18">
            <a:extLst>
              <a:ext uri="{FF2B5EF4-FFF2-40B4-BE49-F238E27FC236}">
                <a16:creationId xmlns:a16="http://schemas.microsoft.com/office/drawing/2014/main" id="{0BA68A8F-8498-7636-9537-C5D53D2C0E0B}"/>
              </a:ext>
            </a:extLst>
          </p:cNvPr>
          <p:cNvSpPr>
            <a:spLocks noGrp="1"/>
          </p:cNvSpPr>
          <p:nvPr userDrawn="1">
            <p:ph type="body" sz="quarter" idx="12" hasCustomPrompt="1"/>
          </p:nvPr>
        </p:nvSpPr>
        <p:spPr>
          <a:xfrm>
            <a:off x="624123" y="5245285"/>
            <a:ext cx="10943756" cy="281974"/>
          </a:xfrm>
          <a:prstGeom prst="rect">
            <a:avLst/>
          </a:prstGeom>
        </p:spPr>
        <p:txBody>
          <a:bodyPr lIns="0" tIns="0" rIns="0" bIns="0"/>
          <a:lstStyle>
            <a:lvl1pPr marL="0" indent="0">
              <a:lnSpc>
                <a:spcPct val="100000"/>
              </a:lnSpc>
              <a:buNone/>
              <a:defRPr sz="1800" b="0">
                <a:latin typeface="Arial Nova Light" panose="020B0304020202020204" pitchFamily="34" charset="0"/>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Click to add subtitle</a:t>
            </a:r>
          </a:p>
        </p:txBody>
      </p:sp>
      <p:pic>
        <p:nvPicPr>
          <p:cNvPr id="6" name="logo_black" hidden="1">
            <a:extLst>
              <a:ext uri="{FF2B5EF4-FFF2-40B4-BE49-F238E27FC236}">
                <a16:creationId xmlns:a16="http://schemas.microsoft.com/office/drawing/2014/main" id="{467E3552-294C-7409-4C45-6F6D1F575B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11608" y="6333630"/>
            <a:ext cx="1332259" cy="281974"/>
          </a:xfrm>
          <a:prstGeom prst="rect">
            <a:avLst/>
          </a:prstGeom>
        </p:spPr>
      </p:pic>
      <p:pic>
        <p:nvPicPr>
          <p:cNvPr id="8" name="logo_white" hidden="1">
            <a:extLst>
              <a:ext uri="{FF2B5EF4-FFF2-40B4-BE49-F238E27FC236}">
                <a16:creationId xmlns:a16="http://schemas.microsoft.com/office/drawing/2014/main" id="{CEA0FB92-B436-C8EC-0E48-427EEE903D23}"/>
              </a:ext>
            </a:extLst>
          </p:cNvPr>
          <p:cNvPicPr>
            <a:picLocks noChangeAspect="1"/>
          </p:cNvPicPr>
          <p:nvPr userDrawn="1"/>
        </p:nvPicPr>
        <p:blipFill>
          <a:blip r:embed="rId2" cstate="print">
            <a:lum bright="100000"/>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11608" y="6333630"/>
            <a:ext cx="1332259" cy="281974"/>
          </a:xfrm>
          <a:prstGeom prst="rect">
            <a:avLst/>
          </a:prstGeom>
        </p:spPr>
      </p:pic>
      <p:sp>
        <p:nvSpPr>
          <p:cNvPr id="9" name="addin_background" hidden="1">
            <a:extLst>
              <a:ext uri="{FF2B5EF4-FFF2-40B4-BE49-F238E27FC236}">
                <a16:creationId xmlns:a16="http://schemas.microsoft.com/office/drawing/2014/main" id="{E8345E58-6A76-4366-164C-1AD6E5248AA3}"/>
              </a:ext>
            </a:extLst>
          </p:cNvPr>
          <p:cNvSpPr/>
          <p:nvPr userDrawn="1"/>
        </p:nvSpPr>
        <p:spPr>
          <a:xfrm>
            <a:off x="0" y="-416684"/>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addin_bg</a:t>
            </a:r>
            <a:endParaRPr lang="nb-NO"/>
          </a:p>
        </p:txBody>
      </p:sp>
      <p:sp>
        <p:nvSpPr>
          <p:cNvPr id="10" name="addin_colorlist" hidden="1">
            <a:extLst>
              <a:ext uri="{FF2B5EF4-FFF2-40B4-BE49-F238E27FC236}">
                <a16:creationId xmlns:a16="http://schemas.microsoft.com/office/drawing/2014/main" id="{17FF95DE-362A-40B9-6E20-91426BEEE2FB}"/>
              </a:ext>
            </a:extLst>
          </p:cNvPr>
          <p:cNvSpPr/>
          <p:nvPr userDrawn="1"/>
        </p:nvSpPr>
        <p:spPr>
          <a:xfrm>
            <a:off x="1876425" y="-416684"/>
            <a:ext cx="799147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dirty="0" err="1"/>
              <a:t>divide_white,divide_black,divide_brown,divide_gray</a:t>
            </a:r>
            <a:endParaRPr lang="nb-NO" sz="1000" dirty="0"/>
          </a:p>
        </p:txBody>
      </p:sp>
      <p:sp>
        <p:nvSpPr>
          <p:cNvPr id="11" name="addin_text" hidden="1">
            <a:extLst>
              <a:ext uri="{FF2B5EF4-FFF2-40B4-BE49-F238E27FC236}">
                <a16:creationId xmlns:a16="http://schemas.microsoft.com/office/drawing/2014/main" id="{907FAD54-8E30-B6AF-2A7D-A757FCBB8910}"/>
              </a:ext>
            </a:extLst>
          </p:cNvPr>
          <p:cNvSpPr/>
          <p:nvPr userDrawn="1"/>
        </p:nvSpPr>
        <p:spPr>
          <a:xfrm>
            <a:off x="0" y="-895065"/>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12" name="addin_logo" hidden="1">
            <a:extLst>
              <a:ext uri="{FF2B5EF4-FFF2-40B4-BE49-F238E27FC236}">
                <a16:creationId xmlns:a16="http://schemas.microsoft.com/office/drawing/2014/main" id="{726C2F2A-B546-3FBE-4147-0781DA557FC8}"/>
              </a:ext>
            </a:extLst>
          </p:cNvPr>
          <p:cNvSpPr/>
          <p:nvPr userDrawn="1"/>
        </p:nvSpPr>
        <p:spPr>
          <a:xfrm>
            <a:off x="1876425" y="-895065"/>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sp>
        <p:nvSpPr>
          <p:cNvPr id="2" name="Plassholder for bunntekst 8">
            <a:extLst>
              <a:ext uri="{FF2B5EF4-FFF2-40B4-BE49-F238E27FC236}">
                <a16:creationId xmlns:a16="http://schemas.microsoft.com/office/drawing/2014/main" id="{94022E67-0F34-0FD7-FE3E-EC8060E6EDEB}"/>
              </a:ext>
            </a:extLst>
          </p:cNvPr>
          <p:cNvSpPr>
            <a:spLocks noGrp="1"/>
          </p:cNvSpPr>
          <p:nvPr>
            <p:ph type="ftr" sz="quarter" idx="3"/>
          </p:nvPr>
        </p:nvSpPr>
        <p:spPr>
          <a:xfrm>
            <a:off x="677041" y="-73034"/>
            <a:ext cx="4396423"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
        <p:nvSpPr>
          <p:cNvPr id="3" name="Plassholder for lysbildenummer 9">
            <a:extLst>
              <a:ext uri="{FF2B5EF4-FFF2-40B4-BE49-F238E27FC236}">
                <a16:creationId xmlns:a16="http://schemas.microsoft.com/office/drawing/2014/main" id="{E340D11B-96D8-2770-59B9-765B2E3EAD28}"/>
              </a:ext>
            </a:extLst>
          </p:cNvPr>
          <p:cNvSpPr>
            <a:spLocks noGrp="1"/>
          </p:cNvSpPr>
          <p:nvPr>
            <p:ph type="sldNum" sz="quarter" idx="4"/>
          </p:nvPr>
        </p:nvSpPr>
        <p:spPr>
          <a:xfrm>
            <a:off x="5270502" y="-73035"/>
            <a:ext cx="717550" cy="15389"/>
          </a:xfrm>
          <a:prstGeom prst="rect">
            <a:avLst/>
          </a:prstGeom>
        </p:spPr>
        <p:txBody>
          <a:bodyPr lIns="0" tIns="0" rIns="0" bIns="0" anchor="ctr" anchorCtr="0">
            <a:spAutoFit/>
          </a:bodyPr>
          <a:lstStyle>
            <a:lvl1pPr algn="ctr">
              <a:lnSpc>
                <a:spcPct val="100000"/>
              </a:lnSpc>
              <a:defRPr sz="100">
                <a:solidFill>
                  <a:schemeClr val="bg1">
                    <a:lumMod val="50000"/>
                  </a:schemeClr>
                </a:solidFill>
                <a:latin typeface="Arial Nova" panose="020B0504020202020204" pitchFamily="34" charset="0"/>
              </a:defRPr>
            </a:lvl1pPr>
          </a:lstStyle>
          <a:p>
            <a:fld id="{89D42EC4-6C4F-4400-8115-C07B9A8D6F82}" type="slidenum">
              <a:rPr lang="nb-NO" smtClean="0"/>
              <a:pPr/>
              <a:t>‹#›</a:t>
            </a:fld>
            <a:endParaRPr lang="nb-NO"/>
          </a:p>
        </p:txBody>
      </p:sp>
      <p:sp>
        <p:nvSpPr>
          <p:cNvPr id="4" name="Plassholder for dato 1">
            <a:extLst>
              <a:ext uri="{FF2B5EF4-FFF2-40B4-BE49-F238E27FC236}">
                <a16:creationId xmlns:a16="http://schemas.microsoft.com/office/drawing/2014/main" id="{71762953-D7F5-A532-0A78-4AE2E3E51090}"/>
              </a:ext>
            </a:extLst>
          </p:cNvPr>
          <p:cNvSpPr>
            <a:spLocks noGrp="1"/>
          </p:cNvSpPr>
          <p:nvPr>
            <p:ph type="dt" sz="half" idx="2"/>
          </p:nvPr>
        </p:nvSpPr>
        <p:spPr>
          <a:xfrm>
            <a:off x="0" y="-73034"/>
            <a:ext cx="628548"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pic>
        <p:nvPicPr>
          <p:cNvPr id="5" name="Grafikk 8">
            <a:extLst>
              <a:ext uri="{FF2B5EF4-FFF2-40B4-BE49-F238E27FC236}">
                <a16:creationId xmlns:a16="http://schemas.microsoft.com/office/drawing/2014/main" id="{BBDA17A9-BA7E-5EDC-53C7-F9F062855A91}"/>
              </a:ext>
            </a:extLst>
          </p:cNvPr>
          <p:cNvPicPr>
            <a:picLocks noChangeAspect="1"/>
          </p:cNvPicPr>
          <p:nvPr userDrawn="1"/>
        </p:nvPicPr>
        <p:blipFill>
          <a:blip r:embed="rId2" cstate="print">
            <a:lum bright="-100000"/>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11607" y="6333630"/>
            <a:ext cx="1332259" cy="281974"/>
          </a:xfrm>
          <a:prstGeom prst="rect">
            <a:avLst/>
          </a:prstGeom>
        </p:spPr>
      </p:pic>
      <p:sp>
        <p:nvSpPr>
          <p:cNvPr id="14" name="Picture Placeholder 4">
            <a:extLst>
              <a:ext uri="{FF2B5EF4-FFF2-40B4-BE49-F238E27FC236}">
                <a16:creationId xmlns:a16="http://schemas.microsoft.com/office/drawing/2014/main" id="{623FE640-0F57-B766-5B83-93203D81B214}"/>
              </a:ext>
            </a:extLst>
          </p:cNvPr>
          <p:cNvSpPr>
            <a:spLocks noGrp="1"/>
          </p:cNvSpPr>
          <p:nvPr>
            <p:ph type="pic" sz="quarter" idx="10" hasCustomPrompt="1"/>
          </p:nvPr>
        </p:nvSpPr>
        <p:spPr>
          <a:xfrm>
            <a:off x="0" y="0"/>
            <a:ext cx="12192000" cy="4320834"/>
          </a:xfrm>
          <a:custGeom>
            <a:avLst/>
            <a:gdLst>
              <a:gd name="connsiteX0" fmla="*/ 0 w 12192000"/>
              <a:gd name="connsiteY0" fmla="*/ 0 h 4320834"/>
              <a:gd name="connsiteX1" fmla="*/ 12192000 w 12192000"/>
              <a:gd name="connsiteY1" fmla="*/ 0 h 4320834"/>
              <a:gd name="connsiteX2" fmla="*/ 12192000 w 12192000"/>
              <a:gd name="connsiteY2" fmla="*/ 4320834 h 4320834"/>
              <a:gd name="connsiteX3" fmla="*/ 1418588 w 12192000"/>
              <a:gd name="connsiteY3" fmla="*/ 4320834 h 4320834"/>
              <a:gd name="connsiteX4" fmla="*/ 1072847 w 12192000"/>
              <a:gd name="connsiteY4" fmla="*/ 3975093 h 4320834"/>
              <a:gd name="connsiteX5" fmla="*/ 727106 w 12192000"/>
              <a:gd name="connsiteY5" fmla="*/ 4320834 h 4320834"/>
              <a:gd name="connsiteX6" fmla="*/ 466069 w 12192000"/>
              <a:gd name="connsiteY6" fmla="*/ 4320834 h 4320834"/>
              <a:gd name="connsiteX7" fmla="*/ 0 w 12192000"/>
              <a:gd name="connsiteY7" fmla="*/ 4320834 h 432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320834">
                <a:moveTo>
                  <a:pt x="0" y="0"/>
                </a:moveTo>
                <a:lnTo>
                  <a:pt x="12192000" y="0"/>
                </a:lnTo>
                <a:lnTo>
                  <a:pt x="12192000" y="4320834"/>
                </a:lnTo>
                <a:lnTo>
                  <a:pt x="1418588" y="4320834"/>
                </a:lnTo>
                <a:lnTo>
                  <a:pt x="1072847" y="3975093"/>
                </a:lnTo>
                <a:lnTo>
                  <a:pt x="727106" y="4320834"/>
                </a:lnTo>
                <a:lnTo>
                  <a:pt x="466069" y="4320834"/>
                </a:lnTo>
                <a:lnTo>
                  <a:pt x="0" y="4320834"/>
                </a:lnTo>
                <a:close/>
              </a:path>
            </a:pathLst>
          </a:custGeom>
          <a:blipFill dpi="0" rotWithShape="1">
            <a:blip r:embed="rId5"/>
            <a:srcRect/>
            <a:stretch>
              <a:fillRect/>
            </a:stretch>
          </a:blipFill>
        </p:spPr>
        <p:txBody>
          <a:bodyPr wrap="square" lIns="0" tIns="0" rIns="0" bIns="0">
            <a:noAutofit/>
          </a:bodyPr>
          <a:lstStyle>
            <a:lvl1pPr marL="0" indent="0" algn="ctr">
              <a:lnSpc>
                <a:spcPct val="100000"/>
              </a:lnSpc>
              <a:spcBef>
                <a:spcPts val="0"/>
              </a:spcBef>
              <a:buNone/>
              <a:defRPr sz="1200" i="0">
                <a:solidFill>
                  <a:schemeClr val="tx1"/>
                </a:solidFill>
                <a:latin typeface="+mn-lt"/>
                <a:cs typeface="Arial" panose="020B0604020202020204" pitchFamily="34" charset="0"/>
              </a:defRPr>
            </a:lvl1pPr>
          </a:lstStyle>
          <a:p>
            <a:r>
              <a:rPr lang="en-US" dirty="0"/>
              <a:t>Click to add picture</a:t>
            </a:r>
            <a:endParaRPr lang="nb-NO" dirty="0"/>
          </a:p>
        </p:txBody>
      </p:sp>
      <p:sp>
        <p:nvSpPr>
          <p:cNvPr id="7" name="TextBox 6">
            <a:extLst>
              <a:ext uri="{FF2B5EF4-FFF2-40B4-BE49-F238E27FC236}">
                <a16:creationId xmlns:a16="http://schemas.microsoft.com/office/drawing/2014/main" id="{9EC519AB-9ED0-E51C-857C-6B175355D4CC}"/>
              </a:ext>
            </a:extLst>
          </p:cNvPr>
          <p:cNvSpPr txBox="1"/>
          <p:nvPr userDrawn="1"/>
        </p:nvSpPr>
        <p:spPr>
          <a:xfrm>
            <a:off x="624123" y="6380417"/>
            <a:ext cx="7314705" cy="215444"/>
          </a:xfrm>
          <a:prstGeom prst="rect">
            <a:avLst/>
          </a:prstGeom>
          <a:noFill/>
        </p:spPr>
        <p:txBody>
          <a:bodyPr wrap="square" lIns="0" tIns="0" rIns="0" bIns="0">
            <a:spAutoFit/>
          </a:bodyPr>
          <a:lstStyle/>
          <a:p>
            <a:r>
              <a:rPr lang="en-GB" sz="700" dirty="0">
                <a:solidFill>
                  <a:schemeClr val="tx1">
                    <a:lumMod val="75000"/>
                    <a:lumOff val="25000"/>
                  </a:schemeClr>
                </a:solidFill>
                <a:effectLst/>
                <a:latin typeface="+mn-lt"/>
                <a:ea typeface="Calibri" panose="020F0502020204030204" pitchFamily="34" charset="0"/>
              </a:rPr>
              <a:t>This document has been prepared by Norconsult ASA as part of the assignment that the document relates to. The copyright of this document is owned by Norconsult ASA. The document may only be used for the purpose described in the assignment agreement and must not be copied or made available in any other way or to a greater extent than necessary for the stated purpose.</a:t>
            </a:r>
            <a:endParaRPr lang="nb-NO" sz="700" dirty="0">
              <a:solidFill>
                <a:schemeClr val="tx1">
                  <a:lumMod val="75000"/>
                  <a:lumOff val="25000"/>
                </a:schemeClr>
              </a:solidFill>
              <a:effectLst/>
              <a:latin typeface="+mn-lt"/>
              <a:ea typeface="Calibri" panose="020F0502020204030204" pitchFamily="34" charset="0"/>
            </a:endParaRPr>
          </a:p>
        </p:txBody>
      </p:sp>
    </p:spTree>
    <p:extLst>
      <p:ext uri="{BB962C8B-B14F-4D97-AF65-F5344CB8AC3E}">
        <p14:creationId xmlns:p14="http://schemas.microsoft.com/office/powerpoint/2010/main" val="24722696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B3601E9-7696-2CF8-D778-598A0EB22F78}"/>
              </a:ext>
            </a:extLst>
          </p:cNvPr>
          <p:cNvSpPr>
            <a:spLocks noGrp="1"/>
          </p:cNvSpPr>
          <p:nvPr>
            <p:ph type="pic" sz="quarter" idx="10" hasCustomPrompt="1"/>
          </p:nvPr>
        </p:nvSpPr>
        <p:spPr>
          <a:xfrm>
            <a:off x="4741863" y="0"/>
            <a:ext cx="7450137" cy="6858000"/>
          </a:xfrm>
          <a:custGeom>
            <a:avLst/>
            <a:gdLst>
              <a:gd name="connsiteX0" fmla="*/ 0 w 7450137"/>
              <a:gd name="connsiteY0" fmla="*/ 0 h 6858000"/>
              <a:gd name="connsiteX1" fmla="*/ 7450137 w 7450137"/>
              <a:gd name="connsiteY1" fmla="*/ 0 h 6858000"/>
              <a:gd name="connsiteX2" fmla="*/ 7450137 w 7450137"/>
              <a:gd name="connsiteY2" fmla="*/ 6858000 h 6858000"/>
              <a:gd name="connsiteX3" fmla="*/ 0 w 7450137"/>
              <a:gd name="connsiteY3" fmla="*/ 6858000 h 6858000"/>
              <a:gd name="connsiteX4" fmla="*/ 0 w 7450137"/>
              <a:gd name="connsiteY4" fmla="*/ 2412949 h 6858000"/>
              <a:gd name="connsiteX5" fmla="*/ 375113 w 7450137"/>
              <a:gd name="connsiteY5" fmla="*/ 2037837 h 6858000"/>
              <a:gd name="connsiteX6" fmla="*/ 1 w 7450137"/>
              <a:gd name="connsiteY6" fmla="*/ 1662725 h 6858000"/>
              <a:gd name="connsiteX7" fmla="*/ 1 w 7450137"/>
              <a:gd name="connsiteY7" fmla="*/ 1560302 h 6858000"/>
              <a:gd name="connsiteX8" fmla="*/ 0 w 7450137"/>
              <a:gd name="connsiteY8" fmla="*/ 15603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0137" h="6858000">
                <a:moveTo>
                  <a:pt x="0" y="0"/>
                </a:moveTo>
                <a:lnTo>
                  <a:pt x="7450137" y="0"/>
                </a:lnTo>
                <a:lnTo>
                  <a:pt x="7450137" y="6858000"/>
                </a:lnTo>
                <a:lnTo>
                  <a:pt x="0" y="6858000"/>
                </a:lnTo>
                <a:lnTo>
                  <a:pt x="0" y="2412949"/>
                </a:lnTo>
                <a:lnTo>
                  <a:pt x="375113" y="2037837"/>
                </a:lnTo>
                <a:lnTo>
                  <a:pt x="1" y="1662725"/>
                </a:lnTo>
                <a:lnTo>
                  <a:pt x="1" y="1560302"/>
                </a:lnTo>
                <a:lnTo>
                  <a:pt x="0" y="1560303"/>
                </a:lnTo>
                <a:close/>
              </a:path>
            </a:pathLst>
          </a:custGeom>
          <a:blipFill dpi="0" rotWithShape="1">
            <a:blip r:embed="rId2"/>
            <a:srcRect/>
            <a:stretch>
              <a:fillRect/>
            </a:stretch>
          </a:blipFill>
        </p:spPr>
        <p:txBody>
          <a:bodyPr wrap="square" lIns="0" tIns="0" rIns="0" bIns="0">
            <a:noAutofit/>
          </a:bodyPr>
          <a:lstStyle>
            <a:lvl1pPr marL="0" indent="0" algn="ctr">
              <a:lnSpc>
                <a:spcPct val="100000"/>
              </a:lnSpc>
              <a:buNone/>
              <a:defRPr sz="1200">
                <a:solidFill>
                  <a:schemeClr val="tx1"/>
                </a:solidFill>
                <a:latin typeface="+mn-lt"/>
                <a:cs typeface="Arial" panose="020B0604020202020204" pitchFamily="34" charset="0"/>
              </a:defRPr>
            </a:lvl1pPr>
          </a:lstStyle>
          <a:p>
            <a:r>
              <a:rPr lang="en-US" dirty="0"/>
              <a:t>Click to add picture</a:t>
            </a:r>
            <a:endParaRPr lang="nb-NO" dirty="0"/>
          </a:p>
        </p:txBody>
      </p:sp>
      <p:sp>
        <p:nvSpPr>
          <p:cNvPr id="5" name="addin_background" hidden="1">
            <a:extLst>
              <a:ext uri="{FF2B5EF4-FFF2-40B4-BE49-F238E27FC236}">
                <a16:creationId xmlns:a16="http://schemas.microsoft.com/office/drawing/2014/main" id="{69CD46F9-6546-2040-74CB-19529F0D54B3}"/>
              </a:ext>
            </a:extLst>
          </p:cNvPr>
          <p:cNvSpPr/>
          <p:nvPr userDrawn="1"/>
        </p:nvSpPr>
        <p:spPr>
          <a:xfrm>
            <a:off x="0" y="-416684"/>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addin_bg</a:t>
            </a:r>
            <a:endParaRPr lang="nb-NO"/>
          </a:p>
        </p:txBody>
      </p:sp>
      <p:sp>
        <p:nvSpPr>
          <p:cNvPr id="7" name="addin_colorlist" hidden="1">
            <a:extLst>
              <a:ext uri="{FF2B5EF4-FFF2-40B4-BE49-F238E27FC236}">
                <a16:creationId xmlns:a16="http://schemas.microsoft.com/office/drawing/2014/main" id="{14BB39BA-E71E-710F-E5E7-04F983217A27}"/>
              </a:ext>
            </a:extLst>
          </p:cNvPr>
          <p:cNvSpPr/>
          <p:nvPr userDrawn="1"/>
        </p:nvSpPr>
        <p:spPr>
          <a:xfrm>
            <a:off x="1876425" y="-416684"/>
            <a:ext cx="799147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a:t>divide_white,divide_black,divide_brown,divide_lightblue,divide_lightgreen,divide_gray</a:t>
            </a:r>
          </a:p>
        </p:txBody>
      </p:sp>
      <p:sp>
        <p:nvSpPr>
          <p:cNvPr id="8" name="addin_text" hidden="1">
            <a:extLst>
              <a:ext uri="{FF2B5EF4-FFF2-40B4-BE49-F238E27FC236}">
                <a16:creationId xmlns:a16="http://schemas.microsoft.com/office/drawing/2014/main" id="{0B734374-119E-52F0-AC91-CDFC87D12591}"/>
              </a:ext>
            </a:extLst>
          </p:cNvPr>
          <p:cNvSpPr/>
          <p:nvPr userDrawn="1"/>
        </p:nvSpPr>
        <p:spPr>
          <a:xfrm>
            <a:off x="0" y="-895065"/>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9" name="addin_logo" hidden="1">
            <a:extLst>
              <a:ext uri="{FF2B5EF4-FFF2-40B4-BE49-F238E27FC236}">
                <a16:creationId xmlns:a16="http://schemas.microsoft.com/office/drawing/2014/main" id="{BCFA4441-F8F0-F5E9-55CD-0C539C0500AB}"/>
              </a:ext>
            </a:extLst>
          </p:cNvPr>
          <p:cNvSpPr/>
          <p:nvPr userDrawn="1"/>
        </p:nvSpPr>
        <p:spPr>
          <a:xfrm>
            <a:off x="1876425" y="-895065"/>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12" name="logo_black" hidden="1">
            <a:extLst>
              <a:ext uri="{FF2B5EF4-FFF2-40B4-BE49-F238E27FC236}">
                <a16:creationId xmlns:a16="http://schemas.microsoft.com/office/drawing/2014/main" id="{E3FA7BF0-9377-1D08-67F9-429671DE019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3031" y="6333630"/>
            <a:ext cx="1332259" cy="281974"/>
          </a:xfrm>
          <a:prstGeom prst="rect">
            <a:avLst/>
          </a:prstGeom>
        </p:spPr>
      </p:pic>
      <p:pic>
        <p:nvPicPr>
          <p:cNvPr id="14" name="logo_white" hidden="1">
            <a:extLst>
              <a:ext uri="{FF2B5EF4-FFF2-40B4-BE49-F238E27FC236}">
                <a16:creationId xmlns:a16="http://schemas.microsoft.com/office/drawing/2014/main" id="{18A4ABC4-45D6-4A6A-7E3F-19759190554C}"/>
              </a:ext>
            </a:extLst>
          </p:cNvPr>
          <p:cNvPicPr>
            <a:picLocks noChangeAspect="1"/>
          </p:cNvPicPr>
          <p:nvPr userDrawn="1"/>
        </p:nvPicPr>
        <p:blipFill>
          <a:blip r:embed="rId3" cstate="print">
            <a:lum bright="100000"/>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63030" y="6333630"/>
            <a:ext cx="1332259" cy="281974"/>
          </a:xfrm>
          <a:prstGeom prst="rect">
            <a:avLst/>
          </a:prstGeom>
        </p:spPr>
      </p:pic>
      <p:sp>
        <p:nvSpPr>
          <p:cNvPr id="6" name="Plassholder for bunntekst 8">
            <a:extLst>
              <a:ext uri="{FF2B5EF4-FFF2-40B4-BE49-F238E27FC236}">
                <a16:creationId xmlns:a16="http://schemas.microsoft.com/office/drawing/2014/main" id="{D435F7DA-CF24-C350-FD89-8348CAAD7585}"/>
              </a:ext>
            </a:extLst>
          </p:cNvPr>
          <p:cNvSpPr>
            <a:spLocks noGrp="1"/>
          </p:cNvSpPr>
          <p:nvPr>
            <p:ph type="ftr" sz="quarter" idx="3"/>
          </p:nvPr>
        </p:nvSpPr>
        <p:spPr>
          <a:xfrm>
            <a:off x="677041" y="-73034"/>
            <a:ext cx="4396423"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
        <p:nvSpPr>
          <p:cNvPr id="10" name="Plassholder for lysbildenummer 9">
            <a:extLst>
              <a:ext uri="{FF2B5EF4-FFF2-40B4-BE49-F238E27FC236}">
                <a16:creationId xmlns:a16="http://schemas.microsoft.com/office/drawing/2014/main" id="{9DE73662-7E65-3E8F-4D7C-D4ED166E001E}"/>
              </a:ext>
            </a:extLst>
          </p:cNvPr>
          <p:cNvSpPr>
            <a:spLocks noGrp="1"/>
          </p:cNvSpPr>
          <p:nvPr>
            <p:ph type="sldNum" sz="quarter" idx="4"/>
          </p:nvPr>
        </p:nvSpPr>
        <p:spPr>
          <a:xfrm>
            <a:off x="5270502" y="-73035"/>
            <a:ext cx="717550" cy="15389"/>
          </a:xfrm>
          <a:prstGeom prst="rect">
            <a:avLst/>
          </a:prstGeom>
        </p:spPr>
        <p:txBody>
          <a:bodyPr lIns="0" tIns="0" rIns="0" bIns="0" anchor="ctr" anchorCtr="0">
            <a:spAutoFit/>
          </a:bodyPr>
          <a:lstStyle>
            <a:lvl1pPr algn="ctr">
              <a:lnSpc>
                <a:spcPct val="100000"/>
              </a:lnSpc>
              <a:defRPr sz="100">
                <a:solidFill>
                  <a:schemeClr val="bg1">
                    <a:lumMod val="50000"/>
                  </a:schemeClr>
                </a:solidFill>
                <a:latin typeface="Arial Nova" panose="020B0504020202020204" pitchFamily="34" charset="0"/>
              </a:defRPr>
            </a:lvl1pPr>
          </a:lstStyle>
          <a:p>
            <a:fld id="{89D42EC4-6C4F-4400-8115-C07B9A8D6F82}" type="slidenum">
              <a:rPr lang="nb-NO" smtClean="0"/>
              <a:pPr/>
              <a:t>‹#›</a:t>
            </a:fld>
            <a:endParaRPr lang="nb-NO"/>
          </a:p>
        </p:txBody>
      </p:sp>
      <p:sp>
        <p:nvSpPr>
          <p:cNvPr id="15" name="Plassholder for dato 1">
            <a:extLst>
              <a:ext uri="{FF2B5EF4-FFF2-40B4-BE49-F238E27FC236}">
                <a16:creationId xmlns:a16="http://schemas.microsoft.com/office/drawing/2014/main" id="{69C9E7C9-5276-2713-2714-03AD40924452}"/>
              </a:ext>
            </a:extLst>
          </p:cNvPr>
          <p:cNvSpPr>
            <a:spLocks noGrp="1"/>
          </p:cNvSpPr>
          <p:nvPr>
            <p:ph type="dt" sz="half" idx="2"/>
          </p:nvPr>
        </p:nvSpPr>
        <p:spPr>
          <a:xfrm>
            <a:off x="0" y="-73034"/>
            <a:ext cx="628548"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pic>
        <p:nvPicPr>
          <p:cNvPr id="16" name="Grafikk 8">
            <a:extLst>
              <a:ext uri="{FF2B5EF4-FFF2-40B4-BE49-F238E27FC236}">
                <a16:creationId xmlns:a16="http://schemas.microsoft.com/office/drawing/2014/main" id="{0825A98A-64CA-7825-85E9-23E8274D7731}"/>
              </a:ext>
            </a:extLst>
          </p:cNvPr>
          <p:cNvPicPr>
            <a:picLocks noChangeAspect="1"/>
          </p:cNvPicPr>
          <p:nvPr userDrawn="1"/>
        </p:nvPicPr>
        <p:blipFill>
          <a:blip r:embed="rId3" cstate="print">
            <a:lum bright="-100000"/>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63031" y="6333630"/>
            <a:ext cx="1332259" cy="281974"/>
          </a:xfrm>
          <a:prstGeom prst="rect">
            <a:avLst/>
          </a:prstGeom>
        </p:spPr>
      </p:pic>
      <p:sp>
        <p:nvSpPr>
          <p:cNvPr id="11" name="Text Placeholder 18">
            <a:extLst>
              <a:ext uri="{FF2B5EF4-FFF2-40B4-BE49-F238E27FC236}">
                <a16:creationId xmlns:a16="http://schemas.microsoft.com/office/drawing/2014/main" id="{06EA3C04-A677-3376-CD68-1D3F444DF115}"/>
              </a:ext>
            </a:extLst>
          </p:cNvPr>
          <p:cNvSpPr>
            <a:spLocks noGrp="1"/>
          </p:cNvSpPr>
          <p:nvPr>
            <p:ph type="body" sz="quarter" idx="11" hasCustomPrompt="1"/>
          </p:nvPr>
        </p:nvSpPr>
        <p:spPr>
          <a:xfrm>
            <a:off x="463031" y="1603823"/>
            <a:ext cx="3815803" cy="861774"/>
          </a:xfrm>
          <a:prstGeom prst="rect">
            <a:avLst/>
          </a:prstGeom>
        </p:spPr>
        <p:txBody>
          <a:bodyPr lIns="0" tIns="0" rIns="0" bIns="0" anchor="ctr" anchorCtr="0">
            <a:noAutofit/>
          </a:bodyPr>
          <a:lstStyle>
            <a:lvl1pPr marL="0" indent="0">
              <a:lnSpc>
                <a:spcPct val="100000"/>
              </a:lnSpc>
              <a:buNone/>
              <a:defRPr sz="2800" b="1">
                <a:solidFill>
                  <a:schemeClr val="tx1"/>
                </a:solidFill>
                <a:latin typeface="Arial Nova" panose="020B0504020202020204" pitchFamily="34" charset="0"/>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This is a divider. Click to add title</a:t>
            </a:r>
          </a:p>
        </p:txBody>
      </p:sp>
      <p:sp>
        <p:nvSpPr>
          <p:cNvPr id="13" name="Text Placeholder 18">
            <a:extLst>
              <a:ext uri="{FF2B5EF4-FFF2-40B4-BE49-F238E27FC236}">
                <a16:creationId xmlns:a16="http://schemas.microsoft.com/office/drawing/2014/main" id="{29206602-01FC-6423-9846-4FD3AB6C621A}"/>
              </a:ext>
            </a:extLst>
          </p:cNvPr>
          <p:cNvSpPr>
            <a:spLocks noGrp="1"/>
          </p:cNvSpPr>
          <p:nvPr>
            <p:ph type="body" sz="quarter" idx="12" hasCustomPrompt="1"/>
          </p:nvPr>
        </p:nvSpPr>
        <p:spPr>
          <a:xfrm>
            <a:off x="463031" y="2756396"/>
            <a:ext cx="3815803" cy="1863954"/>
          </a:xfrm>
          <a:prstGeom prst="rect">
            <a:avLst/>
          </a:prstGeom>
        </p:spPr>
        <p:txBody>
          <a:bodyPr lIns="0" tIns="0" rIns="0" bIns="0"/>
          <a:lstStyle>
            <a:lvl1pPr marL="0" indent="0">
              <a:lnSpc>
                <a:spcPct val="100000"/>
              </a:lnSpc>
              <a:buNone/>
              <a:defRPr sz="1800" b="0">
                <a:latin typeface="+mn-lt"/>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a:t>Click to add subtitle</a:t>
            </a:r>
          </a:p>
        </p:txBody>
      </p:sp>
    </p:spTree>
    <p:extLst>
      <p:ext uri="{BB962C8B-B14F-4D97-AF65-F5344CB8AC3E}">
        <p14:creationId xmlns:p14="http://schemas.microsoft.com/office/powerpoint/2010/main" val="60549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black">
    <p:bg>
      <p:bgPr>
        <a:solidFill>
          <a:schemeClr val="tx1"/>
        </a:solidFill>
        <a:effectLst/>
      </p:bgPr>
    </p:bg>
    <p:spTree>
      <p:nvGrpSpPr>
        <p:cNvPr id="1" name=""/>
        <p:cNvGrpSpPr/>
        <p:nvPr/>
      </p:nvGrpSpPr>
      <p:grpSpPr>
        <a:xfrm>
          <a:off x="0" y="0"/>
          <a:ext cx="0" cy="0"/>
          <a:chOff x="0" y="0"/>
          <a:chExt cx="0" cy="0"/>
        </a:xfrm>
      </p:grpSpPr>
      <p:sp>
        <p:nvSpPr>
          <p:cNvPr id="5" name="addin_background" hidden="1">
            <a:extLst>
              <a:ext uri="{FF2B5EF4-FFF2-40B4-BE49-F238E27FC236}">
                <a16:creationId xmlns:a16="http://schemas.microsoft.com/office/drawing/2014/main" id="{69CD46F9-6546-2040-74CB-19529F0D54B3}"/>
              </a:ext>
            </a:extLst>
          </p:cNvPr>
          <p:cNvSpPr/>
          <p:nvPr userDrawn="1"/>
        </p:nvSpPr>
        <p:spPr>
          <a:xfrm>
            <a:off x="0" y="-416684"/>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addin_bg</a:t>
            </a:r>
            <a:endParaRPr lang="nb-NO"/>
          </a:p>
        </p:txBody>
      </p:sp>
      <p:sp>
        <p:nvSpPr>
          <p:cNvPr id="7" name="addin_colorlist" hidden="1">
            <a:extLst>
              <a:ext uri="{FF2B5EF4-FFF2-40B4-BE49-F238E27FC236}">
                <a16:creationId xmlns:a16="http://schemas.microsoft.com/office/drawing/2014/main" id="{14BB39BA-E71E-710F-E5E7-04F983217A27}"/>
              </a:ext>
            </a:extLst>
          </p:cNvPr>
          <p:cNvSpPr/>
          <p:nvPr userDrawn="1"/>
        </p:nvSpPr>
        <p:spPr>
          <a:xfrm>
            <a:off x="1876425" y="-416684"/>
            <a:ext cx="799147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a:t>divide_white,divide_black,divide_brown,divide_lightblue,divide_lightgreen,divide_gray</a:t>
            </a:r>
          </a:p>
        </p:txBody>
      </p:sp>
      <p:sp>
        <p:nvSpPr>
          <p:cNvPr id="8" name="addin_text" hidden="1">
            <a:extLst>
              <a:ext uri="{FF2B5EF4-FFF2-40B4-BE49-F238E27FC236}">
                <a16:creationId xmlns:a16="http://schemas.microsoft.com/office/drawing/2014/main" id="{0B734374-119E-52F0-AC91-CDFC87D12591}"/>
              </a:ext>
            </a:extLst>
          </p:cNvPr>
          <p:cNvSpPr/>
          <p:nvPr userDrawn="1"/>
        </p:nvSpPr>
        <p:spPr>
          <a:xfrm>
            <a:off x="0" y="-895065"/>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9" name="addin_logo" hidden="1">
            <a:extLst>
              <a:ext uri="{FF2B5EF4-FFF2-40B4-BE49-F238E27FC236}">
                <a16:creationId xmlns:a16="http://schemas.microsoft.com/office/drawing/2014/main" id="{BCFA4441-F8F0-F5E9-55CD-0C539C0500AB}"/>
              </a:ext>
            </a:extLst>
          </p:cNvPr>
          <p:cNvSpPr/>
          <p:nvPr userDrawn="1"/>
        </p:nvSpPr>
        <p:spPr>
          <a:xfrm>
            <a:off x="1876425" y="-895065"/>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12" name="logo_black" hidden="1">
            <a:extLst>
              <a:ext uri="{FF2B5EF4-FFF2-40B4-BE49-F238E27FC236}">
                <a16:creationId xmlns:a16="http://schemas.microsoft.com/office/drawing/2014/main" id="{E3FA7BF0-9377-1D08-67F9-429671DE01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031" y="6333630"/>
            <a:ext cx="1332259" cy="281974"/>
          </a:xfrm>
          <a:prstGeom prst="rect">
            <a:avLst/>
          </a:prstGeom>
        </p:spPr>
      </p:pic>
      <p:pic>
        <p:nvPicPr>
          <p:cNvPr id="14" name="logo_white" hidden="1">
            <a:extLst>
              <a:ext uri="{FF2B5EF4-FFF2-40B4-BE49-F238E27FC236}">
                <a16:creationId xmlns:a16="http://schemas.microsoft.com/office/drawing/2014/main" id="{18A4ABC4-45D6-4A6A-7E3F-19759190554C}"/>
              </a:ext>
            </a:extLst>
          </p:cNvPr>
          <p:cNvPicPr>
            <a:picLocks noChangeAspect="1"/>
          </p:cNvPicPr>
          <p:nvPr userDrawn="1"/>
        </p:nvPicPr>
        <p:blipFill>
          <a:blip r:embed="rId2" cstate="print">
            <a:lum bright="100000"/>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3030" y="6333630"/>
            <a:ext cx="1332259" cy="281974"/>
          </a:xfrm>
          <a:prstGeom prst="rect">
            <a:avLst/>
          </a:prstGeom>
        </p:spPr>
      </p:pic>
      <p:sp>
        <p:nvSpPr>
          <p:cNvPr id="6" name="Plassholder for bunntekst 8">
            <a:extLst>
              <a:ext uri="{FF2B5EF4-FFF2-40B4-BE49-F238E27FC236}">
                <a16:creationId xmlns:a16="http://schemas.microsoft.com/office/drawing/2014/main" id="{D435F7DA-CF24-C350-FD89-8348CAAD7585}"/>
              </a:ext>
            </a:extLst>
          </p:cNvPr>
          <p:cNvSpPr>
            <a:spLocks noGrp="1"/>
          </p:cNvSpPr>
          <p:nvPr>
            <p:ph type="ftr" sz="quarter" idx="3"/>
          </p:nvPr>
        </p:nvSpPr>
        <p:spPr>
          <a:xfrm>
            <a:off x="677041" y="-73034"/>
            <a:ext cx="4396423"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
        <p:nvSpPr>
          <p:cNvPr id="10" name="Plassholder for lysbildenummer 9">
            <a:extLst>
              <a:ext uri="{FF2B5EF4-FFF2-40B4-BE49-F238E27FC236}">
                <a16:creationId xmlns:a16="http://schemas.microsoft.com/office/drawing/2014/main" id="{9DE73662-7E65-3E8F-4D7C-D4ED166E001E}"/>
              </a:ext>
            </a:extLst>
          </p:cNvPr>
          <p:cNvSpPr>
            <a:spLocks noGrp="1"/>
          </p:cNvSpPr>
          <p:nvPr>
            <p:ph type="sldNum" sz="quarter" idx="4"/>
          </p:nvPr>
        </p:nvSpPr>
        <p:spPr>
          <a:xfrm>
            <a:off x="5270502" y="-73035"/>
            <a:ext cx="717550" cy="15389"/>
          </a:xfrm>
          <a:prstGeom prst="rect">
            <a:avLst/>
          </a:prstGeom>
        </p:spPr>
        <p:txBody>
          <a:bodyPr lIns="0" tIns="0" rIns="0" bIns="0" anchor="ctr" anchorCtr="0">
            <a:spAutoFit/>
          </a:bodyPr>
          <a:lstStyle>
            <a:lvl1pPr algn="ctr">
              <a:lnSpc>
                <a:spcPct val="100000"/>
              </a:lnSpc>
              <a:defRPr sz="100">
                <a:solidFill>
                  <a:schemeClr val="bg1">
                    <a:lumMod val="50000"/>
                  </a:schemeClr>
                </a:solidFill>
                <a:latin typeface="Arial Nova" panose="020B0504020202020204" pitchFamily="34" charset="0"/>
              </a:defRPr>
            </a:lvl1pPr>
          </a:lstStyle>
          <a:p>
            <a:fld id="{89D42EC4-6C4F-4400-8115-C07B9A8D6F82}" type="slidenum">
              <a:rPr lang="nb-NO" smtClean="0"/>
              <a:pPr/>
              <a:t>‹#›</a:t>
            </a:fld>
            <a:endParaRPr lang="nb-NO"/>
          </a:p>
        </p:txBody>
      </p:sp>
      <p:sp>
        <p:nvSpPr>
          <p:cNvPr id="15" name="Plassholder for dato 1">
            <a:extLst>
              <a:ext uri="{FF2B5EF4-FFF2-40B4-BE49-F238E27FC236}">
                <a16:creationId xmlns:a16="http://schemas.microsoft.com/office/drawing/2014/main" id="{69C9E7C9-5276-2713-2714-03AD40924452}"/>
              </a:ext>
            </a:extLst>
          </p:cNvPr>
          <p:cNvSpPr>
            <a:spLocks noGrp="1"/>
          </p:cNvSpPr>
          <p:nvPr>
            <p:ph type="dt" sz="half" idx="2"/>
          </p:nvPr>
        </p:nvSpPr>
        <p:spPr>
          <a:xfrm>
            <a:off x="0" y="-73034"/>
            <a:ext cx="628548"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pic>
        <p:nvPicPr>
          <p:cNvPr id="19" name="Grafikk 8">
            <a:extLst>
              <a:ext uri="{FF2B5EF4-FFF2-40B4-BE49-F238E27FC236}">
                <a16:creationId xmlns:a16="http://schemas.microsoft.com/office/drawing/2014/main" id="{25DFF826-33D8-4D99-2C8C-BEB5CB55B8FB}"/>
              </a:ext>
            </a:extLst>
          </p:cNvPr>
          <p:cNvPicPr>
            <a:picLocks noChangeAspect="1"/>
          </p:cNvPicPr>
          <p:nvPr userDrawn="1"/>
        </p:nvPicPr>
        <p:blipFill>
          <a:blip r:embed="rId5" cstate="print">
            <a:lum bright="100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63031" y="6332903"/>
            <a:ext cx="1332259" cy="281974"/>
          </a:xfrm>
          <a:prstGeom prst="rect">
            <a:avLst/>
          </a:prstGeom>
        </p:spPr>
      </p:pic>
      <p:sp>
        <p:nvSpPr>
          <p:cNvPr id="4" name="Text Placeholder 18">
            <a:extLst>
              <a:ext uri="{FF2B5EF4-FFF2-40B4-BE49-F238E27FC236}">
                <a16:creationId xmlns:a16="http://schemas.microsoft.com/office/drawing/2014/main" id="{BF14717A-8737-7519-2A1F-AA2072FA307D}"/>
              </a:ext>
            </a:extLst>
          </p:cNvPr>
          <p:cNvSpPr>
            <a:spLocks noGrp="1"/>
          </p:cNvSpPr>
          <p:nvPr>
            <p:ph type="body" sz="quarter" idx="11" hasCustomPrompt="1"/>
          </p:nvPr>
        </p:nvSpPr>
        <p:spPr>
          <a:xfrm>
            <a:off x="463031" y="1603823"/>
            <a:ext cx="3815803" cy="861774"/>
          </a:xfrm>
          <a:prstGeom prst="rect">
            <a:avLst/>
          </a:prstGeom>
        </p:spPr>
        <p:txBody>
          <a:bodyPr lIns="0" tIns="0" rIns="0" bIns="0" anchor="ctr" anchorCtr="0">
            <a:noAutofit/>
          </a:bodyPr>
          <a:lstStyle>
            <a:lvl1pPr marL="0" indent="0">
              <a:lnSpc>
                <a:spcPct val="100000"/>
              </a:lnSpc>
              <a:buNone/>
              <a:defRPr sz="2800" b="1">
                <a:solidFill>
                  <a:schemeClr val="bg1"/>
                </a:solidFill>
                <a:latin typeface="Arial Nova" panose="020B0504020202020204" pitchFamily="34" charset="0"/>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This is a divider. Click to add title</a:t>
            </a:r>
          </a:p>
        </p:txBody>
      </p:sp>
      <p:sp>
        <p:nvSpPr>
          <p:cNvPr id="13" name="Text Placeholder 18">
            <a:extLst>
              <a:ext uri="{FF2B5EF4-FFF2-40B4-BE49-F238E27FC236}">
                <a16:creationId xmlns:a16="http://schemas.microsoft.com/office/drawing/2014/main" id="{EA7428BA-EF1A-6A9E-3756-18819388F3EE}"/>
              </a:ext>
            </a:extLst>
          </p:cNvPr>
          <p:cNvSpPr>
            <a:spLocks noGrp="1"/>
          </p:cNvSpPr>
          <p:nvPr>
            <p:ph type="body" sz="quarter" idx="12" hasCustomPrompt="1"/>
          </p:nvPr>
        </p:nvSpPr>
        <p:spPr>
          <a:xfrm>
            <a:off x="463031" y="2756396"/>
            <a:ext cx="3815803" cy="1863954"/>
          </a:xfrm>
          <a:prstGeom prst="rect">
            <a:avLst/>
          </a:prstGeom>
        </p:spPr>
        <p:txBody>
          <a:bodyPr lIns="0" tIns="0" rIns="0" bIns="0"/>
          <a:lstStyle>
            <a:lvl1pPr marL="0" indent="0">
              <a:lnSpc>
                <a:spcPct val="100000"/>
              </a:lnSpc>
              <a:buNone/>
              <a:defRPr sz="1800" b="0">
                <a:solidFill>
                  <a:schemeClr val="bg1"/>
                </a:solidFill>
                <a:latin typeface="+mn-lt"/>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a:t>Click to add subtitle</a:t>
            </a:r>
          </a:p>
        </p:txBody>
      </p:sp>
      <p:sp>
        <p:nvSpPr>
          <p:cNvPr id="3" name="Picture Placeholder 3">
            <a:extLst>
              <a:ext uri="{FF2B5EF4-FFF2-40B4-BE49-F238E27FC236}">
                <a16:creationId xmlns:a16="http://schemas.microsoft.com/office/drawing/2014/main" id="{DC5DD39D-0C2A-9F7C-8641-E31219DF03ED}"/>
              </a:ext>
            </a:extLst>
          </p:cNvPr>
          <p:cNvSpPr>
            <a:spLocks noGrp="1"/>
          </p:cNvSpPr>
          <p:nvPr>
            <p:ph type="pic" sz="quarter" idx="10" hasCustomPrompt="1"/>
          </p:nvPr>
        </p:nvSpPr>
        <p:spPr>
          <a:xfrm>
            <a:off x="4741863" y="0"/>
            <a:ext cx="7450137" cy="6858000"/>
          </a:xfrm>
          <a:custGeom>
            <a:avLst/>
            <a:gdLst>
              <a:gd name="connsiteX0" fmla="*/ 0 w 7450137"/>
              <a:gd name="connsiteY0" fmla="*/ 0 h 6858000"/>
              <a:gd name="connsiteX1" fmla="*/ 7450137 w 7450137"/>
              <a:gd name="connsiteY1" fmla="*/ 0 h 6858000"/>
              <a:gd name="connsiteX2" fmla="*/ 7450137 w 7450137"/>
              <a:gd name="connsiteY2" fmla="*/ 6858000 h 6858000"/>
              <a:gd name="connsiteX3" fmla="*/ 0 w 7450137"/>
              <a:gd name="connsiteY3" fmla="*/ 6858000 h 6858000"/>
              <a:gd name="connsiteX4" fmla="*/ 0 w 7450137"/>
              <a:gd name="connsiteY4" fmla="*/ 2412949 h 6858000"/>
              <a:gd name="connsiteX5" fmla="*/ 375113 w 7450137"/>
              <a:gd name="connsiteY5" fmla="*/ 2037837 h 6858000"/>
              <a:gd name="connsiteX6" fmla="*/ 1 w 7450137"/>
              <a:gd name="connsiteY6" fmla="*/ 1662725 h 6858000"/>
              <a:gd name="connsiteX7" fmla="*/ 1 w 7450137"/>
              <a:gd name="connsiteY7" fmla="*/ 1560302 h 6858000"/>
              <a:gd name="connsiteX8" fmla="*/ 0 w 7450137"/>
              <a:gd name="connsiteY8" fmla="*/ 15603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0137" h="6858000">
                <a:moveTo>
                  <a:pt x="0" y="0"/>
                </a:moveTo>
                <a:lnTo>
                  <a:pt x="7450137" y="0"/>
                </a:lnTo>
                <a:lnTo>
                  <a:pt x="7450137" y="6858000"/>
                </a:lnTo>
                <a:lnTo>
                  <a:pt x="0" y="6858000"/>
                </a:lnTo>
                <a:lnTo>
                  <a:pt x="0" y="2412949"/>
                </a:lnTo>
                <a:lnTo>
                  <a:pt x="375113" y="2037837"/>
                </a:lnTo>
                <a:lnTo>
                  <a:pt x="1" y="1662725"/>
                </a:lnTo>
                <a:lnTo>
                  <a:pt x="1" y="1560302"/>
                </a:lnTo>
                <a:lnTo>
                  <a:pt x="0" y="1560303"/>
                </a:lnTo>
                <a:close/>
              </a:path>
            </a:pathLst>
          </a:custGeom>
          <a:blipFill dpi="0" rotWithShape="1">
            <a:blip r:embed="rId7"/>
            <a:srcRect/>
            <a:stretch>
              <a:fillRect/>
            </a:stretch>
          </a:blipFill>
        </p:spPr>
        <p:txBody>
          <a:bodyPr wrap="square" lIns="0" tIns="0" rIns="0" bIns="0">
            <a:noAutofit/>
          </a:bodyPr>
          <a:lstStyle>
            <a:lvl1pPr marL="0" indent="0" algn="ctr">
              <a:lnSpc>
                <a:spcPct val="100000"/>
              </a:lnSpc>
              <a:buNone/>
              <a:defRPr sz="1200">
                <a:solidFill>
                  <a:schemeClr val="tx1"/>
                </a:solidFill>
                <a:latin typeface="+mn-lt"/>
                <a:cs typeface="Arial" panose="020B0604020202020204" pitchFamily="34" charset="0"/>
              </a:defRPr>
            </a:lvl1pPr>
          </a:lstStyle>
          <a:p>
            <a:r>
              <a:rPr lang="en-US" dirty="0"/>
              <a:t>Click to add picture</a:t>
            </a:r>
            <a:endParaRPr lang="nb-NO" dirty="0"/>
          </a:p>
        </p:txBody>
      </p:sp>
    </p:spTree>
    <p:extLst>
      <p:ext uri="{BB962C8B-B14F-4D97-AF65-F5344CB8AC3E}">
        <p14:creationId xmlns:p14="http://schemas.microsoft.com/office/powerpoint/2010/main" val="3013441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_beige">
    <p:bg>
      <p:bgPr>
        <a:solidFill>
          <a:schemeClr val="bg2">
            <a:alpha val="50000"/>
          </a:schemeClr>
        </a:solidFill>
        <a:effectLst/>
      </p:bgPr>
    </p:bg>
    <p:spTree>
      <p:nvGrpSpPr>
        <p:cNvPr id="1" name=""/>
        <p:cNvGrpSpPr/>
        <p:nvPr/>
      </p:nvGrpSpPr>
      <p:grpSpPr>
        <a:xfrm>
          <a:off x="0" y="0"/>
          <a:ext cx="0" cy="0"/>
          <a:chOff x="0" y="0"/>
          <a:chExt cx="0" cy="0"/>
        </a:xfrm>
      </p:grpSpPr>
      <p:sp>
        <p:nvSpPr>
          <p:cNvPr id="5" name="addin_background" hidden="1">
            <a:extLst>
              <a:ext uri="{FF2B5EF4-FFF2-40B4-BE49-F238E27FC236}">
                <a16:creationId xmlns:a16="http://schemas.microsoft.com/office/drawing/2014/main" id="{69CD46F9-6546-2040-74CB-19529F0D54B3}"/>
              </a:ext>
            </a:extLst>
          </p:cNvPr>
          <p:cNvSpPr/>
          <p:nvPr userDrawn="1"/>
        </p:nvSpPr>
        <p:spPr>
          <a:xfrm>
            <a:off x="0" y="-416684"/>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addin_bg</a:t>
            </a:r>
            <a:endParaRPr lang="nb-NO"/>
          </a:p>
        </p:txBody>
      </p:sp>
      <p:sp>
        <p:nvSpPr>
          <p:cNvPr id="7" name="addin_colorlist" hidden="1">
            <a:extLst>
              <a:ext uri="{FF2B5EF4-FFF2-40B4-BE49-F238E27FC236}">
                <a16:creationId xmlns:a16="http://schemas.microsoft.com/office/drawing/2014/main" id="{14BB39BA-E71E-710F-E5E7-04F983217A27}"/>
              </a:ext>
            </a:extLst>
          </p:cNvPr>
          <p:cNvSpPr/>
          <p:nvPr userDrawn="1"/>
        </p:nvSpPr>
        <p:spPr>
          <a:xfrm>
            <a:off x="1876425" y="-416684"/>
            <a:ext cx="799147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a:t>divide_white,divide_black,divide_brown,divide_lightblue,divide_lightgreen,divide_gray</a:t>
            </a:r>
          </a:p>
        </p:txBody>
      </p:sp>
      <p:sp>
        <p:nvSpPr>
          <p:cNvPr id="8" name="addin_text" hidden="1">
            <a:extLst>
              <a:ext uri="{FF2B5EF4-FFF2-40B4-BE49-F238E27FC236}">
                <a16:creationId xmlns:a16="http://schemas.microsoft.com/office/drawing/2014/main" id="{0B734374-119E-52F0-AC91-CDFC87D12591}"/>
              </a:ext>
            </a:extLst>
          </p:cNvPr>
          <p:cNvSpPr/>
          <p:nvPr userDrawn="1"/>
        </p:nvSpPr>
        <p:spPr>
          <a:xfrm>
            <a:off x="0" y="-895065"/>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9" name="addin_logo" hidden="1">
            <a:extLst>
              <a:ext uri="{FF2B5EF4-FFF2-40B4-BE49-F238E27FC236}">
                <a16:creationId xmlns:a16="http://schemas.microsoft.com/office/drawing/2014/main" id="{BCFA4441-F8F0-F5E9-55CD-0C539C0500AB}"/>
              </a:ext>
            </a:extLst>
          </p:cNvPr>
          <p:cNvSpPr/>
          <p:nvPr userDrawn="1"/>
        </p:nvSpPr>
        <p:spPr>
          <a:xfrm>
            <a:off x="1876425" y="-895065"/>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12" name="logo_black" hidden="1">
            <a:extLst>
              <a:ext uri="{FF2B5EF4-FFF2-40B4-BE49-F238E27FC236}">
                <a16:creationId xmlns:a16="http://schemas.microsoft.com/office/drawing/2014/main" id="{E3FA7BF0-9377-1D08-67F9-429671DE01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031" y="6333630"/>
            <a:ext cx="1332259" cy="281974"/>
          </a:xfrm>
          <a:prstGeom prst="rect">
            <a:avLst/>
          </a:prstGeom>
        </p:spPr>
      </p:pic>
      <p:pic>
        <p:nvPicPr>
          <p:cNvPr id="14" name="logo_white" hidden="1">
            <a:extLst>
              <a:ext uri="{FF2B5EF4-FFF2-40B4-BE49-F238E27FC236}">
                <a16:creationId xmlns:a16="http://schemas.microsoft.com/office/drawing/2014/main" id="{18A4ABC4-45D6-4A6A-7E3F-19759190554C}"/>
              </a:ext>
            </a:extLst>
          </p:cNvPr>
          <p:cNvPicPr>
            <a:picLocks noChangeAspect="1"/>
          </p:cNvPicPr>
          <p:nvPr userDrawn="1"/>
        </p:nvPicPr>
        <p:blipFill>
          <a:blip r:embed="rId2" cstate="print">
            <a:lum bright="100000"/>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3030" y="6333630"/>
            <a:ext cx="1332259" cy="281974"/>
          </a:xfrm>
          <a:prstGeom prst="rect">
            <a:avLst/>
          </a:prstGeom>
        </p:spPr>
      </p:pic>
      <p:sp>
        <p:nvSpPr>
          <p:cNvPr id="6" name="Plassholder for bunntekst 8">
            <a:extLst>
              <a:ext uri="{FF2B5EF4-FFF2-40B4-BE49-F238E27FC236}">
                <a16:creationId xmlns:a16="http://schemas.microsoft.com/office/drawing/2014/main" id="{D435F7DA-CF24-C350-FD89-8348CAAD7585}"/>
              </a:ext>
            </a:extLst>
          </p:cNvPr>
          <p:cNvSpPr>
            <a:spLocks noGrp="1"/>
          </p:cNvSpPr>
          <p:nvPr>
            <p:ph type="ftr" sz="quarter" idx="3"/>
          </p:nvPr>
        </p:nvSpPr>
        <p:spPr>
          <a:xfrm>
            <a:off x="677041" y="-73034"/>
            <a:ext cx="4396423"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
        <p:nvSpPr>
          <p:cNvPr id="10" name="Plassholder for lysbildenummer 9">
            <a:extLst>
              <a:ext uri="{FF2B5EF4-FFF2-40B4-BE49-F238E27FC236}">
                <a16:creationId xmlns:a16="http://schemas.microsoft.com/office/drawing/2014/main" id="{9DE73662-7E65-3E8F-4D7C-D4ED166E001E}"/>
              </a:ext>
            </a:extLst>
          </p:cNvPr>
          <p:cNvSpPr>
            <a:spLocks noGrp="1"/>
          </p:cNvSpPr>
          <p:nvPr>
            <p:ph type="sldNum" sz="quarter" idx="4"/>
          </p:nvPr>
        </p:nvSpPr>
        <p:spPr>
          <a:xfrm>
            <a:off x="5270502" y="-73035"/>
            <a:ext cx="717550" cy="15389"/>
          </a:xfrm>
          <a:prstGeom prst="rect">
            <a:avLst/>
          </a:prstGeom>
        </p:spPr>
        <p:txBody>
          <a:bodyPr lIns="0" tIns="0" rIns="0" bIns="0" anchor="ctr" anchorCtr="0">
            <a:spAutoFit/>
          </a:bodyPr>
          <a:lstStyle>
            <a:lvl1pPr algn="ctr">
              <a:lnSpc>
                <a:spcPct val="100000"/>
              </a:lnSpc>
              <a:defRPr sz="100">
                <a:solidFill>
                  <a:schemeClr val="bg1">
                    <a:lumMod val="50000"/>
                  </a:schemeClr>
                </a:solidFill>
                <a:latin typeface="Arial Nova" panose="020B0504020202020204" pitchFamily="34" charset="0"/>
              </a:defRPr>
            </a:lvl1pPr>
          </a:lstStyle>
          <a:p>
            <a:fld id="{89D42EC4-6C4F-4400-8115-C07B9A8D6F82}" type="slidenum">
              <a:rPr lang="nb-NO" smtClean="0"/>
              <a:pPr/>
              <a:t>‹#›</a:t>
            </a:fld>
            <a:endParaRPr lang="nb-NO"/>
          </a:p>
        </p:txBody>
      </p:sp>
      <p:sp>
        <p:nvSpPr>
          <p:cNvPr id="15" name="Plassholder for dato 1">
            <a:extLst>
              <a:ext uri="{FF2B5EF4-FFF2-40B4-BE49-F238E27FC236}">
                <a16:creationId xmlns:a16="http://schemas.microsoft.com/office/drawing/2014/main" id="{69C9E7C9-5276-2713-2714-03AD40924452}"/>
              </a:ext>
            </a:extLst>
          </p:cNvPr>
          <p:cNvSpPr>
            <a:spLocks noGrp="1"/>
          </p:cNvSpPr>
          <p:nvPr>
            <p:ph type="dt" sz="half" idx="2"/>
          </p:nvPr>
        </p:nvSpPr>
        <p:spPr>
          <a:xfrm>
            <a:off x="0" y="-73034"/>
            <a:ext cx="628548"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pic>
        <p:nvPicPr>
          <p:cNvPr id="17" name="Grafikk 8">
            <a:extLst>
              <a:ext uri="{FF2B5EF4-FFF2-40B4-BE49-F238E27FC236}">
                <a16:creationId xmlns:a16="http://schemas.microsoft.com/office/drawing/2014/main" id="{2CDA697E-B802-DD17-7EB5-849D9A334555}"/>
              </a:ext>
            </a:extLst>
          </p:cNvPr>
          <p:cNvPicPr>
            <a:picLocks noChangeAspect="1"/>
          </p:cNvPicPr>
          <p:nvPr userDrawn="1"/>
        </p:nvPicPr>
        <p:blipFill>
          <a:blip r:embed="rId2" cstate="print">
            <a:lum bright="-100000"/>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3031" y="6333630"/>
            <a:ext cx="1332259" cy="281974"/>
          </a:xfrm>
          <a:prstGeom prst="rect">
            <a:avLst/>
          </a:prstGeom>
        </p:spPr>
      </p:pic>
      <p:sp>
        <p:nvSpPr>
          <p:cNvPr id="4" name="Text Placeholder 18">
            <a:extLst>
              <a:ext uri="{FF2B5EF4-FFF2-40B4-BE49-F238E27FC236}">
                <a16:creationId xmlns:a16="http://schemas.microsoft.com/office/drawing/2014/main" id="{E18FB4EF-B671-B60B-67A8-F96B8487C2D6}"/>
              </a:ext>
            </a:extLst>
          </p:cNvPr>
          <p:cNvSpPr>
            <a:spLocks noGrp="1"/>
          </p:cNvSpPr>
          <p:nvPr>
            <p:ph type="body" sz="quarter" idx="11" hasCustomPrompt="1"/>
          </p:nvPr>
        </p:nvSpPr>
        <p:spPr>
          <a:xfrm>
            <a:off x="463031" y="1603823"/>
            <a:ext cx="3815803" cy="861774"/>
          </a:xfrm>
          <a:prstGeom prst="rect">
            <a:avLst/>
          </a:prstGeom>
        </p:spPr>
        <p:txBody>
          <a:bodyPr lIns="0" tIns="0" rIns="0" bIns="0" anchor="ctr" anchorCtr="0">
            <a:noAutofit/>
          </a:bodyPr>
          <a:lstStyle>
            <a:lvl1pPr marL="0" indent="0">
              <a:lnSpc>
                <a:spcPct val="100000"/>
              </a:lnSpc>
              <a:buNone/>
              <a:defRPr sz="2800" b="1">
                <a:solidFill>
                  <a:schemeClr val="tx1"/>
                </a:solidFill>
                <a:latin typeface="Arial Nova" panose="020B0504020202020204" pitchFamily="34" charset="0"/>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This is a divider. Click to add title</a:t>
            </a:r>
          </a:p>
        </p:txBody>
      </p:sp>
      <p:sp>
        <p:nvSpPr>
          <p:cNvPr id="13" name="Text Placeholder 18">
            <a:extLst>
              <a:ext uri="{FF2B5EF4-FFF2-40B4-BE49-F238E27FC236}">
                <a16:creationId xmlns:a16="http://schemas.microsoft.com/office/drawing/2014/main" id="{4C09B4E1-5871-2BAE-D786-DEE61FE6146C}"/>
              </a:ext>
            </a:extLst>
          </p:cNvPr>
          <p:cNvSpPr>
            <a:spLocks noGrp="1"/>
          </p:cNvSpPr>
          <p:nvPr>
            <p:ph type="body" sz="quarter" idx="12" hasCustomPrompt="1"/>
          </p:nvPr>
        </p:nvSpPr>
        <p:spPr>
          <a:xfrm>
            <a:off x="463031" y="2756396"/>
            <a:ext cx="3815803" cy="1863954"/>
          </a:xfrm>
          <a:prstGeom prst="rect">
            <a:avLst/>
          </a:prstGeom>
        </p:spPr>
        <p:txBody>
          <a:bodyPr lIns="0" tIns="0" rIns="0" bIns="0"/>
          <a:lstStyle>
            <a:lvl1pPr marL="0" indent="0">
              <a:lnSpc>
                <a:spcPct val="100000"/>
              </a:lnSpc>
              <a:buNone/>
              <a:defRPr sz="1800" b="0">
                <a:latin typeface="+mn-lt"/>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a:t>Click to add subtitle</a:t>
            </a:r>
          </a:p>
        </p:txBody>
      </p:sp>
      <p:sp>
        <p:nvSpPr>
          <p:cNvPr id="3" name="Picture Placeholder 3">
            <a:extLst>
              <a:ext uri="{FF2B5EF4-FFF2-40B4-BE49-F238E27FC236}">
                <a16:creationId xmlns:a16="http://schemas.microsoft.com/office/drawing/2014/main" id="{55C3EA5E-B138-71B4-7A3E-2517171E615F}"/>
              </a:ext>
            </a:extLst>
          </p:cNvPr>
          <p:cNvSpPr>
            <a:spLocks noGrp="1"/>
          </p:cNvSpPr>
          <p:nvPr>
            <p:ph type="pic" sz="quarter" idx="10" hasCustomPrompt="1"/>
          </p:nvPr>
        </p:nvSpPr>
        <p:spPr>
          <a:xfrm>
            <a:off x="4741863" y="0"/>
            <a:ext cx="7450137" cy="6858000"/>
          </a:xfrm>
          <a:custGeom>
            <a:avLst/>
            <a:gdLst>
              <a:gd name="connsiteX0" fmla="*/ 0 w 7450137"/>
              <a:gd name="connsiteY0" fmla="*/ 0 h 6858000"/>
              <a:gd name="connsiteX1" fmla="*/ 7450137 w 7450137"/>
              <a:gd name="connsiteY1" fmla="*/ 0 h 6858000"/>
              <a:gd name="connsiteX2" fmla="*/ 7450137 w 7450137"/>
              <a:gd name="connsiteY2" fmla="*/ 6858000 h 6858000"/>
              <a:gd name="connsiteX3" fmla="*/ 0 w 7450137"/>
              <a:gd name="connsiteY3" fmla="*/ 6858000 h 6858000"/>
              <a:gd name="connsiteX4" fmla="*/ 0 w 7450137"/>
              <a:gd name="connsiteY4" fmla="*/ 2412949 h 6858000"/>
              <a:gd name="connsiteX5" fmla="*/ 375113 w 7450137"/>
              <a:gd name="connsiteY5" fmla="*/ 2037837 h 6858000"/>
              <a:gd name="connsiteX6" fmla="*/ 1 w 7450137"/>
              <a:gd name="connsiteY6" fmla="*/ 1662725 h 6858000"/>
              <a:gd name="connsiteX7" fmla="*/ 1 w 7450137"/>
              <a:gd name="connsiteY7" fmla="*/ 1560302 h 6858000"/>
              <a:gd name="connsiteX8" fmla="*/ 0 w 7450137"/>
              <a:gd name="connsiteY8" fmla="*/ 15603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0137" h="6858000">
                <a:moveTo>
                  <a:pt x="0" y="0"/>
                </a:moveTo>
                <a:lnTo>
                  <a:pt x="7450137" y="0"/>
                </a:lnTo>
                <a:lnTo>
                  <a:pt x="7450137" y="6858000"/>
                </a:lnTo>
                <a:lnTo>
                  <a:pt x="0" y="6858000"/>
                </a:lnTo>
                <a:lnTo>
                  <a:pt x="0" y="2412949"/>
                </a:lnTo>
                <a:lnTo>
                  <a:pt x="375113" y="2037837"/>
                </a:lnTo>
                <a:lnTo>
                  <a:pt x="1" y="1662725"/>
                </a:lnTo>
                <a:lnTo>
                  <a:pt x="1" y="1560302"/>
                </a:lnTo>
                <a:lnTo>
                  <a:pt x="0" y="1560303"/>
                </a:lnTo>
                <a:close/>
              </a:path>
            </a:pathLst>
          </a:custGeom>
          <a:blipFill dpi="0" rotWithShape="1">
            <a:blip r:embed="rId5"/>
            <a:srcRect/>
            <a:stretch>
              <a:fillRect/>
            </a:stretch>
          </a:blipFill>
        </p:spPr>
        <p:txBody>
          <a:bodyPr wrap="square" lIns="0" tIns="0" rIns="0" bIns="0">
            <a:noAutofit/>
          </a:bodyPr>
          <a:lstStyle>
            <a:lvl1pPr marL="0" indent="0" algn="ctr">
              <a:lnSpc>
                <a:spcPct val="100000"/>
              </a:lnSpc>
              <a:buNone/>
              <a:defRPr sz="1200">
                <a:solidFill>
                  <a:schemeClr val="tx1"/>
                </a:solidFill>
                <a:latin typeface="+mn-lt"/>
                <a:cs typeface="Arial" panose="020B0604020202020204" pitchFamily="34" charset="0"/>
              </a:defRPr>
            </a:lvl1pPr>
          </a:lstStyle>
          <a:p>
            <a:r>
              <a:rPr lang="en-US" dirty="0"/>
              <a:t>Click to add picture</a:t>
            </a:r>
            <a:endParaRPr lang="nb-NO" dirty="0"/>
          </a:p>
        </p:txBody>
      </p:sp>
    </p:spTree>
    <p:extLst>
      <p:ext uri="{BB962C8B-B14F-4D97-AF65-F5344CB8AC3E}">
        <p14:creationId xmlns:p14="http://schemas.microsoft.com/office/powerpoint/2010/main" val="3046370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_grey">
    <p:bg>
      <p:bgPr>
        <a:solidFill>
          <a:schemeClr val="accent6"/>
        </a:solidFill>
        <a:effectLst/>
      </p:bgPr>
    </p:bg>
    <p:spTree>
      <p:nvGrpSpPr>
        <p:cNvPr id="1" name=""/>
        <p:cNvGrpSpPr/>
        <p:nvPr/>
      </p:nvGrpSpPr>
      <p:grpSpPr>
        <a:xfrm>
          <a:off x="0" y="0"/>
          <a:ext cx="0" cy="0"/>
          <a:chOff x="0" y="0"/>
          <a:chExt cx="0" cy="0"/>
        </a:xfrm>
      </p:grpSpPr>
      <p:sp>
        <p:nvSpPr>
          <p:cNvPr id="5" name="addin_background" hidden="1">
            <a:extLst>
              <a:ext uri="{FF2B5EF4-FFF2-40B4-BE49-F238E27FC236}">
                <a16:creationId xmlns:a16="http://schemas.microsoft.com/office/drawing/2014/main" id="{69CD46F9-6546-2040-74CB-19529F0D54B3}"/>
              </a:ext>
            </a:extLst>
          </p:cNvPr>
          <p:cNvSpPr/>
          <p:nvPr userDrawn="1"/>
        </p:nvSpPr>
        <p:spPr>
          <a:xfrm>
            <a:off x="0" y="-416684"/>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addin_bg</a:t>
            </a:r>
            <a:endParaRPr lang="nb-NO"/>
          </a:p>
        </p:txBody>
      </p:sp>
      <p:sp>
        <p:nvSpPr>
          <p:cNvPr id="7" name="addin_colorlist" hidden="1">
            <a:extLst>
              <a:ext uri="{FF2B5EF4-FFF2-40B4-BE49-F238E27FC236}">
                <a16:creationId xmlns:a16="http://schemas.microsoft.com/office/drawing/2014/main" id="{14BB39BA-E71E-710F-E5E7-04F983217A27}"/>
              </a:ext>
            </a:extLst>
          </p:cNvPr>
          <p:cNvSpPr/>
          <p:nvPr userDrawn="1"/>
        </p:nvSpPr>
        <p:spPr>
          <a:xfrm>
            <a:off x="1876425" y="-416684"/>
            <a:ext cx="799147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a:t>divide_white,divide_black,divide_brown,divide_lightblue,divide_lightgreen,divide_gray</a:t>
            </a:r>
          </a:p>
        </p:txBody>
      </p:sp>
      <p:sp>
        <p:nvSpPr>
          <p:cNvPr id="8" name="addin_text" hidden="1">
            <a:extLst>
              <a:ext uri="{FF2B5EF4-FFF2-40B4-BE49-F238E27FC236}">
                <a16:creationId xmlns:a16="http://schemas.microsoft.com/office/drawing/2014/main" id="{0B734374-119E-52F0-AC91-CDFC87D12591}"/>
              </a:ext>
            </a:extLst>
          </p:cNvPr>
          <p:cNvSpPr/>
          <p:nvPr userDrawn="1"/>
        </p:nvSpPr>
        <p:spPr>
          <a:xfrm>
            <a:off x="0" y="-895065"/>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9" name="addin_logo" hidden="1">
            <a:extLst>
              <a:ext uri="{FF2B5EF4-FFF2-40B4-BE49-F238E27FC236}">
                <a16:creationId xmlns:a16="http://schemas.microsoft.com/office/drawing/2014/main" id="{BCFA4441-F8F0-F5E9-55CD-0C539C0500AB}"/>
              </a:ext>
            </a:extLst>
          </p:cNvPr>
          <p:cNvSpPr/>
          <p:nvPr userDrawn="1"/>
        </p:nvSpPr>
        <p:spPr>
          <a:xfrm>
            <a:off x="1876425" y="-895065"/>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12" name="logo_black" hidden="1">
            <a:extLst>
              <a:ext uri="{FF2B5EF4-FFF2-40B4-BE49-F238E27FC236}">
                <a16:creationId xmlns:a16="http://schemas.microsoft.com/office/drawing/2014/main" id="{E3FA7BF0-9377-1D08-67F9-429671DE01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031" y="6333630"/>
            <a:ext cx="1332259" cy="281974"/>
          </a:xfrm>
          <a:prstGeom prst="rect">
            <a:avLst/>
          </a:prstGeom>
        </p:spPr>
      </p:pic>
      <p:pic>
        <p:nvPicPr>
          <p:cNvPr id="14" name="logo_white" hidden="1">
            <a:extLst>
              <a:ext uri="{FF2B5EF4-FFF2-40B4-BE49-F238E27FC236}">
                <a16:creationId xmlns:a16="http://schemas.microsoft.com/office/drawing/2014/main" id="{18A4ABC4-45D6-4A6A-7E3F-19759190554C}"/>
              </a:ext>
            </a:extLst>
          </p:cNvPr>
          <p:cNvPicPr>
            <a:picLocks noChangeAspect="1"/>
          </p:cNvPicPr>
          <p:nvPr userDrawn="1"/>
        </p:nvPicPr>
        <p:blipFill>
          <a:blip r:embed="rId2" cstate="print">
            <a:lum bright="100000"/>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3030" y="6333630"/>
            <a:ext cx="1332259" cy="281974"/>
          </a:xfrm>
          <a:prstGeom prst="rect">
            <a:avLst/>
          </a:prstGeom>
        </p:spPr>
      </p:pic>
      <p:sp>
        <p:nvSpPr>
          <p:cNvPr id="6" name="Plassholder for bunntekst 8">
            <a:extLst>
              <a:ext uri="{FF2B5EF4-FFF2-40B4-BE49-F238E27FC236}">
                <a16:creationId xmlns:a16="http://schemas.microsoft.com/office/drawing/2014/main" id="{D435F7DA-CF24-C350-FD89-8348CAAD7585}"/>
              </a:ext>
            </a:extLst>
          </p:cNvPr>
          <p:cNvSpPr>
            <a:spLocks noGrp="1"/>
          </p:cNvSpPr>
          <p:nvPr>
            <p:ph type="ftr" sz="quarter" idx="3"/>
          </p:nvPr>
        </p:nvSpPr>
        <p:spPr>
          <a:xfrm>
            <a:off x="677041" y="-73034"/>
            <a:ext cx="4396423"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
        <p:nvSpPr>
          <p:cNvPr id="10" name="Plassholder for lysbildenummer 9">
            <a:extLst>
              <a:ext uri="{FF2B5EF4-FFF2-40B4-BE49-F238E27FC236}">
                <a16:creationId xmlns:a16="http://schemas.microsoft.com/office/drawing/2014/main" id="{9DE73662-7E65-3E8F-4D7C-D4ED166E001E}"/>
              </a:ext>
            </a:extLst>
          </p:cNvPr>
          <p:cNvSpPr>
            <a:spLocks noGrp="1"/>
          </p:cNvSpPr>
          <p:nvPr>
            <p:ph type="sldNum" sz="quarter" idx="4"/>
          </p:nvPr>
        </p:nvSpPr>
        <p:spPr>
          <a:xfrm>
            <a:off x="5270502" y="-73035"/>
            <a:ext cx="717550" cy="15389"/>
          </a:xfrm>
          <a:prstGeom prst="rect">
            <a:avLst/>
          </a:prstGeom>
        </p:spPr>
        <p:txBody>
          <a:bodyPr lIns="0" tIns="0" rIns="0" bIns="0" anchor="ctr" anchorCtr="0">
            <a:spAutoFit/>
          </a:bodyPr>
          <a:lstStyle>
            <a:lvl1pPr algn="ctr">
              <a:lnSpc>
                <a:spcPct val="100000"/>
              </a:lnSpc>
              <a:defRPr sz="100">
                <a:solidFill>
                  <a:schemeClr val="bg1">
                    <a:lumMod val="50000"/>
                  </a:schemeClr>
                </a:solidFill>
                <a:latin typeface="Arial Nova" panose="020B0504020202020204" pitchFamily="34" charset="0"/>
              </a:defRPr>
            </a:lvl1pPr>
          </a:lstStyle>
          <a:p>
            <a:fld id="{89D42EC4-6C4F-4400-8115-C07B9A8D6F82}" type="slidenum">
              <a:rPr lang="nb-NO" smtClean="0"/>
              <a:pPr/>
              <a:t>‹#›</a:t>
            </a:fld>
            <a:endParaRPr lang="nb-NO"/>
          </a:p>
        </p:txBody>
      </p:sp>
      <p:sp>
        <p:nvSpPr>
          <p:cNvPr id="15" name="Plassholder for dato 1">
            <a:extLst>
              <a:ext uri="{FF2B5EF4-FFF2-40B4-BE49-F238E27FC236}">
                <a16:creationId xmlns:a16="http://schemas.microsoft.com/office/drawing/2014/main" id="{69C9E7C9-5276-2713-2714-03AD40924452}"/>
              </a:ext>
            </a:extLst>
          </p:cNvPr>
          <p:cNvSpPr>
            <a:spLocks noGrp="1"/>
          </p:cNvSpPr>
          <p:nvPr>
            <p:ph type="dt" sz="half" idx="2"/>
          </p:nvPr>
        </p:nvSpPr>
        <p:spPr>
          <a:xfrm>
            <a:off x="0" y="-73034"/>
            <a:ext cx="628548"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pic>
        <p:nvPicPr>
          <p:cNvPr id="4" name="Grafikk 8">
            <a:extLst>
              <a:ext uri="{FF2B5EF4-FFF2-40B4-BE49-F238E27FC236}">
                <a16:creationId xmlns:a16="http://schemas.microsoft.com/office/drawing/2014/main" id="{D2D15758-C14D-C4EB-A2C3-9A407EEBFBEC}"/>
              </a:ext>
            </a:extLst>
          </p:cNvPr>
          <p:cNvPicPr>
            <a:picLocks noChangeAspect="1"/>
          </p:cNvPicPr>
          <p:nvPr userDrawn="1"/>
        </p:nvPicPr>
        <p:blipFill>
          <a:blip r:embed="rId5" cstate="print">
            <a:lum bright="-100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63031" y="6332903"/>
            <a:ext cx="1332259" cy="281974"/>
          </a:xfrm>
          <a:prstGeom prst="rect">
            <a:avLst/>
          </a:prstGeom>
        </p:spPr>
      </p:pic>
      <p:sp>
        <p:nvSpPr>
          <p:cNvPr id="13" name="Text Placeholder 18">
            <a:extLst>
              <a:ext uri="{FF2B5EF4-FFF2-40B4-BE49-F238E27FC236}">
                <a16:creationId xmlns:a16="http://schemas.microsoft.com/office/drawing/2014/main" id="{88D5B58D-21A4-EC12-9129-1C958B8D491D}"/>
              </a:ext>
            </a:extLst>
          </p:cNvPr>
          <p:cNvSpPr>
            <a:spLocks noGrp="1"/>
          </p:cNvSpPr>
          <p:nvPr>
            <p:ph type="body" sz="quarter" idx="11" hasCustomPrompt="1"/>
          </p:nvPr>
        </p:nvSpPr>
        <p:spPr>
          <a:xfrm>
            <a:off x="463031" y="1603823"/>
            <a:ext cx="3815803" cy="861774"/>
          </a:xfrm>
          <a:prstGeom prst="rect">
            <a:avLst/>
          </a:prstGeom>
        </p:spPr>
        <p:txBody>
          <a:bodyPr lIns="0" tIns="0" rIns="0" bIns="0" anchor="ctr" anchorCtr="0">
            <a:noAutofit/>
          </a:bodyPr>
          <a:lstStyle>
            <a:lvl1pPr marL="0" indent="0">
              <a:lnSpc>
                <a:spcPct val="100000"/>
              </a:lnSpc>
              <a:buNone/>
              <a:defRPr sz="2800" b="1">
                <a:solidFill>
                  <a:schemeClr val="tx1"/>
                </a:solidFill>
                <a:latin typeface="Arial Nova" panose="020B0504020202020204" pitchFamily="34" charset="0"/>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This is a divider. Click to add title</a:t>
            </a:r>
          </a:p>
        </p:txBody>
      </p:sp>
      <p:sp>
        <p:nvSpPr>
          <p:cNvPr id="16" name="Text Placeholder 18">
            <a:extLst>
              <a:ext uri="{FF2B5EF4-FFF2-40B4-BE49-F238E27FC236}">
                <a16:creationId xmlns:a16="http://schemas.microsoft.com/office/drawing/2014/main" id="{7FB974C2-3C6F-70DD-63A4-7009D6D1FA27}"/>
              </a:ext>
            </a:extLst>
          </p:cNvPr>
          <p:cNvSpPr>
            <a:spLocks noGrp="1"/>
          </p:cNvSpPr>
          <p:nvPr>
            <p:ph type="body" sz="quarter" idx="12" hasCustomPrompt="1"/>
          </p:nvPr>
        </p:nvSpPr>
        <p:spPr>
          <a:xfrm>
            <a:off x="463031" y="2756396"/>
            <a:ext cx="3815803" cy="1863954"/>
          </a:xfrm>
          <a:prstGeom prst="rect">
            <a:avLst/>
          </a:prstGeom>
        </p:spPr>
        <p:txBody>
          <a:bodyPr lIns="0" tIns="0" rIns="0" bIns="0"/>
          <a:lstStyle>
            <a:lvl1pPr marL="0" indent="0">
              <a:lnSpc>
                <a:spcPct val="100000"/>
              </a:lnSpc>
              <a:buNone/>
              <a:defRPr sz="1800" b="0">
                <a:latin typeface="+mn-lt"/>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a:t>Click to add subtitle</a:t>
            </a:r>
          </a:p>
        </p:txBody>
      </p:sp>
      <p:sp>
        <p:nvSpPr>
          <p:cNvPr id="3" name="Picture Placeholder 3">
            <a:extLst>
              <a:ext uri="{FF2B5EF4-FFF2-40B4-BE49-F238E27FC236}">
                <a16:creationId xmlns:a16="http://schemas.microsoft.com/office/drawing/2014/main" id="{E8D91CDD-E78E-4118-02D8-C118B2C93DA9}"/>
              </a:ext>
            </a:extLst>
          </p:cNvPr>
          <p:cNvSpPr>
            <a:spLocks noGrp="1"/>
          </p:cNvSpPr>
          <p:nvPr>
            <p:ph type="pic" sz="quarter" idx="10" hasCustomPrompt="1"/>
          </p:nvPr>
        </p:nvSpPr>
        <p:spPr>
          <a:xfrm>
            <a:off x="4741863" y="0"/>
            <a:ext cx="7450137" cy="6858000"/>
          </a:xfrm>
          <a:custGeom>
            <a:avLst/>
            <a:gdLst>
              <a:gd name="connsiteX0" fmla="*/ 0 w 7450137"/>
              <a:gd name="connsiteY0" fmla="*/ 0 h 6858000"/>
              <a:gd name="connsiteX1" fmla="*/ 7450137 w 7450137"/>
              <a:gd name="connsiteY1" fmla="*/ 0 h 6858000"/>
              <a:gd name="connsiteX2" fmla="*/ 7450137 w 7450137"/>
              <a:gd name="connsiteY2" fmla="*/ 6858000 h 6858000"/>
              <a:gd name="connsiteX3" fmla="*/ 0 w 7450137"/>
              <a:gd name="connsiteY3" fmla="*/ 6858000 h 6858000"/>
              <a:gd name="connsiteX4" fmla="*/ 0 w 7450137"/>
              <a:gd name="connsiteY4" fmla="*/ 2412949 h 6858000"/>
              <a:gd name="connsiteX5" fmla="*/ 375113 w 7450137"/>
              <a:gd name="connsiteY5" fmla="*/ 2037837 h 6858000"/>
              <a:gd name="connsiteX6" fmla="*/ 1 w 7450137"/>
              <a:gd name="connsiteY6" fmla="*/ 1662725 h 6858000"/>
              <a:gd name="connsiteX7" fmla="*/ 1 w 7450137"/>
              <a:gd name="connsiteY7" fmla="*/ 1560302 h 6858000"/>
              <a:gd name="connsiteX8" fmla="*/ 0 w 7450137"/>
              <a:gd name="connsiteY8" fmla="*/ 15603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0137" h="6858000">
                <a:moveTo>
                  <a:pt x="0" y="0"/>
                </a:moveTo>
                <a:lnTo>
                  <a:pt x="7450137" y="0"/>
                </a:lnTo>
                <a:lnTo>
                  <a:pt x="7450137" y="6858000"/>
                </a:lnTo>
                <a:lnTo>
                  <a:pt x="0" y="6858000"/>
                </a:lnTo>
                <a:lnTo>
                  <a:pt x="0" y="2412949"/>
                </a:lnTo>
                <a:lnTo>
                  <a:pt x="375113" y="2037837"/>
                </a:lnTo>
                <a:lnTo>
                  <a:pt x="1" y="1662725"/>
                </a:lnTo>
                <a:lnTo>
                  <a:pt x="1" y="1560302"/>
                </a:lnTo>
                <a:lnTo>
                  <a:pt x="0" y="1560303"/>
                </a:lnTo>
                <a:close/>
              </a:path>
            </a:pathLst>
          </a:custGeom>
          <a:blipFill dpi="0" rotWithShape="1">
            <a:blip r:embed="rId7"/>
            <a:srcRect/>
            <a:stretch>
              <a:fillRect/>
            </a:stretch>
          </a:blipFill>
        </p:spPr>
        <p:txBody>
          <a:bodyPr wrap="square" lIns="0" tIns="0" rIns="0" bIns="0">
            <a:noAutofit/>
          </a:bodyPr>
          <a:lstStyle>
            <a:lvl1pPr marL="0" indent="0" algn="ctr">
              <a:lnSpc>
                <a:spcPct val="100000"/>
              </a:lnSpc>
              <a:buNone/>
              <a:defRPr sz="1200">
                <a:solidFill>
                  <a:schemeClr val="tx1"/>
                </a:solidFill>
                <a:latin typeface="+mn-lt"/>
                <a:cs typeface="Arial" panose="020B0604020202020204" pitchFamily="34" charset="0"/>
              </a:defRPr>
            </a:lvl1pPr>
          </a:lstStyle>
          <a:p>
            <a:r>
              <a:rPr lang="en-US" dirty="0"/>
              <a:t>Click to add picture</a:t>
            </a:r>
            <a:endParaRPr lang="nb-NO" dirty="0"/>
          </a:p>
        </p:txBody>
      </p:sp>
    </p:spTree>
    <p:extLst>
      <p:ext uri="{BB962C8B-B14F-4D97-AF65-F5344CB8AC3E}">
        <p14:creationId xmlns:p14="http://schemas.microsoft.com/office/powerpoint/2010/main" val="4197288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_green">
    <p:bg>
      <p:bgPr>
        <a:solidFill>
          <a:srgbClr val="DEEA8B"/>
        </a:solidFill>
        <a:effectLst/>
      </p:bgPr>
    </p:bg>
    <p:spTree>
      <p:nvGrpSpPr>
        <p:cNvPr id="1" name=""/>
        <p:cNvGrpSpPr/>
        <p:nvPr/>
      </p:nvGrpSpPr>
      <p:grpSpPr>
        <a:xfrm>
          <a:off x="0" y="0"/>
          <a:ext cx="0" cy="0"/>
          <a:chOff x="0" y="0"/>
          <a:chExt cx="0" cy="0"/>
        </a:xfrm>
      </p:grpSpPr>
      <p:sp>
        <p:nvSpPr>
          <p:cNvPr id="5" name="addin_background" hidden="1">
            <a:extLst>
              <a:ext uri="{FF2B5EF4-FFF2-40B4-BE49-F238E27FC236}">
                <a16:creationId xmlns:a16="http://schemas.microsoft.com/office/drawing/2014/main" id="{69CD46F9-6546-2040-74CB-19529F0D54B3}"/>
              </a:ext>
            </a:extLst>
          </p:cNvPr>
          <p:cNvSpPr/>
          <p:nvPr userDrawn="1"/>
        </p:nvSpPr>
        <p:spPr>
          <a:xfrm>
            <a:off x="0" y="-416684"/>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addin_bg</a:t>
            </a:r>
            <a:endParaRPr lang="nb-NO"/>
          </a:p>
        </p:txBody>
      </p:sp>
      <p:sp>
        <p:nvSpPr>
          <p:cNvPr id="7" name="addin_colorlist" hidden="1">
            <a:extLst>
              <a:ext uri="{FF2B5EF4-FFF2-40B4-BE49-F238E27FC236}">
                <a16:creationId xmlns:a16="http://schemas.microsoft.com/office/drawing/2014/main" id="{14BB39BA-E71E-710F-E5E7-04F983217A27}"/>
              </a:ext>
            </a:extLst>
          </p:cNvPr>
          <p:cNvSpPr/>
          <p:nvPr userDrawn="1"/>
        </p:nvSpPr>
        <p:spPr>
          <a:xfrm>
            <a:off x="1876425" y="-416684"/>
            <a:ext cx="799147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000"/>
              <a:t>divide_white,divide_black,divide_brown,divide_lightblue,divide_lightgreen,divide_gray</a:t>
            </a:r>
          </a:p>
        </p:txBody>
      </p:sp>
      <p:sp>
        <p:nvSpPr>
          <p:cNvPr id="8" name="addin_text" hidden="1">
            <a:extLst>
              <a:ext uri="{FF2B5EF4-FFF2-40B4-BE49-F238E27FC236}">
                <a16:creationId xmlns:a16="http://schemas.microsoft.com/office/drawing/2014/main" id="{0B734374-119E-52F0-AC91-CDFC87D12591}"/>
              </a:ext>
            </a:extLst>
          </p:cNvPr>
          <p:cNvSpPr/>
          <p:nvPr userDrawn="1"/>
        </p:nvSpPr>
        <p:spPr>
          <a:xfrm>
            <a:off x="0" y="-895065"/>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addin_text</a:t>
            </a:r>
            <a:endParaRPr lang="nb-NO"/>
          </a:p>
        </p:txBody>
      </p:sp>
      <p:sp>
        <p:nvSpPr>
          <p:cNvPr id="9" name="addin_logo" hidden="1">
            <a:extLst>
              <a:ext uri="{FF2B5EF4-FFF2-40B4-BE49-F238E27FC236}">
                <a16:creationId xmlns:a16="http://schemas.microsoft.com/office/drawing/2014/main" id="{BCFA4441-F8F0-F5E9-55CD-0C539C0500AB}"/>
              </a:ext>
            </a:extLst>
          </p:cNvPr>
          <p:cNvSpPr/>
          <p:nvPr userDrawn="1"/>
        </p:nvSpPr>
        <p:spPr>
          <a:xfrm>
            <a:off x="1876425" y="-895065"/>
            <a:ext cx="1647825" cy="281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err="1"/>
              <a:t>addin_logo</a:t>
            </a:r>
            <a:endParaRPr lang="nb-NO"/>
          </a:p>
        </p:txBody>
      </p:sp>
      <p:pic>
        <p:nvPicPr>
          <p:cNvPr id="12" name="logo_black" hidden="1">
            <a:extLst>
              <a:ext uri="{FF2B5EF4-FFF2-40B4-BE49-F238E27FC236}">
                <a16:creationId xmlns:a16="http://schemas.microsoft.com/office/drawing/2014/main" id="{E3FA7BF0-9377-1D08-67F9-429671DE01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3031" y="6333630"/>
            <a:ext cx="1332259" cy="281974"/>
          </a:xfrm>
          <a:prstGeom prst="rect">
            <a:avLst/>
          </a:prstGeom>
        </p:spPr>
      </p:pic>
      <p:pic>
        <p:nvPicPr>
          <p:cNvPr id="14" name="logo_white" hidden="1">
            <a:extLst>
              <a:ext uri="{FF2B5EF4-FFF2-40B4-BE49-F238E27FC236}">
                <a16:creationId xmlns:a16="http://schemas.microsoft.com/office/drawing/2014/main" id="{18A4ABC4-45D6-4A6A-7E3F-19759190554C}"/>
              </a:ext>
            </a:extLst>
          </p:cNvPr>
          <p:cNvPicPr>
            <a:picLocks noChangeAspect="1"/>
          </p:cNvPicPr>
          <p:nvPr userDrawn="1"/>
        </p:nvPicPr>
        <p:blipFill>
          <a:blip r:embed="rId2" cstate="print">
            <a:lum bright="100000"/>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3030" y="6333630"/>
            <a:ext cx="1332259" cy="281974"/>
          </a:xfrm>
          <a:prstGeom prst="rect">
            <a:avLst/>
          </a:prstGeom>
        </p:spPr>
      </p:pic>
      <p:sp>
        <p:nvSpPr>
          <p:cNvPr id="6" name="Plassholder for bunntekst 8">
            <a:extLst>
              <a:ext uri="{FF2B5EF4-FFF2-40B4-BE49-F238E27FC236}">
                <a16:creationId xmlns:a16="http://schemas.microsoft.com/office/drawing/2014/main" id="{D435F7DA-CF24-C350-FD89-8348CAAD7585}"/>
              </a:ext>
            </a:extLst>
          </p:cNvPr>
          <p:cNvSpPr>
            <a:spLocks noGrp="1"/>
          </p:cNvSpPr>
          <p:nvPr>
            <p:ph type="ftr" sz="quarter" idx="3"/>
          </p:nvPr>
        </p:nvSpPr>
        <p:spPr>
          <a:xfrm>
            <a:off x="677041" y="-73034"/>
            <a:ext cx="4396423"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sp>
        <p:nvSpPr>
          <p:cNvPr id="10" name="Plassholder for lysbildenummer 9">
            <a:extLst>
              <a:ext uri="{FF2B5EF4-FFF2-40B4-BE49-F238E27FC236}">
                <a16:creationId xmlns:a16="http://schemas.microsoft.com/office/drawing/2014/main" id="{9DE73662-7E65-3E8F-4D7C-D4ED166E001E}"/>
              </a:ext>
            </a:extLst>
          </p:cNvPr>
          <p:cNvSpPr>
            <a:spLocks noGrp="1"/>
          </p:cNvSpPr>
          <p:nvPr>
            <p:ph type="sldNum" sz="quarter" idx="4"/>
          </p:nvPr>
        </p:nvSpPr>
        <p:spPr>
          <a:xfrm>
            <a:off x="5270502" y="-73035"/>
            <a:ext cx="717550" cy="15389"/>
          </a:xfrm>
          <a:prstGeom prst="rect">
            <a:avLst/>
          </a:prstGeom>
        </p:spPr>
        <p:txBody>
          <a:bodyPr lIns="0" tIns="0" rIns="0" bIns="0" anchor="ctr" anchorCtr="0">
            <a:spAutoFit/>
          </a:bodyPr>
          <a:lstStyle>
            <a:lvl1pPr algn="ctr">
              <a:lnSpc>
                <a:spcPct val="100000"/>
              </a:lnSpc>
              <a:defRPr sz="100">
                <a:solidFill>
                  <a:schemeClr val="bg1">
                    <a:lumMod val="50000"/>
                  </a:schemeClr>
                </a:solidFill>
                <a:latin typeface="Arial Nova" panose="020B0504020202020204" pitchFamily="34" charset="0"/>
              </a:defRPr>
            </a:lvl1pPr>
          </a:lstStyle>
          <a:p>
            <a:fld id="{89D42EC4-6C4F-4400-8115-C07B9A8D6F82}" type="slidenum">
              <a:rPr lang="nb-NO" smtClean="0"/>
              <a:pPr/>
              <a:t>‹#›</a:t>
            </a:fld>
            <a:endParaRPr lang="nb-NO"/>
          </a:p>
        </p:txBody>
      </p:sp>
      <p:sp>
        <p:nvSpPr>
          <p:cNvPr id="15" name="Plassholder for dato 1">
            <a:extLst>
              <a:ext uri="{FF2B5EF4-FFF2-40B4-BE49-F238E27FC236}">
                <a16:creationId xmlns:a16="http://schemas.microsoft.com/office/drawing/2014/main" id="{69C9E7C9-5276-2713-2714-03AD40924452}"/>
              </a:ext>
            </a:extLst>
          </p:cNvPr>
          <p:cNvSpPr>
            <a:spLocks noGrp="1"/>
          </p:cNvSpPr>
          <p:nvPr>
            <p:ph type="dt" sz="half" idx="2"/>
          </p:nvPr>
        </p:nvSpPr>
        <p:spPr>
          <a:xfrm>
            <a:off x="0" y="-73034"/>
            <a:ext cx="628548" cy="15389"/>
          </a:xfrm>
          <a:prstGeom prst="rect">
            <a:avLst/>
          </a:prstGeom>
        </p:spPr>
        <p:txBody>
          <a:bodyPr lIns="0" tIns="0" rIns="0" bIns="0" anchor="ctr" anchorCtr="0">
            <a:spAutoFit/>
          </a:bodyPr>
          <a:lstStyle>
            <a:lvl1pPr>
              <a:lnSpc>
                <a:spcPct val="100000"/>
              </a:lnSpc>
              <a:defRPr sz="100">
                <a:solidFill>
                  <a:schemeClr val="bg1">
                    <a:lumMod val="50000"/>
                  </a:schemeClr>
                </a:solidFill>
                <a:latin typeface="Arial Nova" panose="020B0504020202020204" pitchFamily="34" charset="0"/>
              </a:defRPr>
            </a:lvl1pPr>
          </a:lstStyle>
          <a:p>
            <a:endParaRPr lang="nb-NO"/>
          </a:p>
        </p:txBody>
      </p:sp>
      <p:pic>
        <p:nvPicPr>
          <p:cNvPr id="4" name="Grafikk 8">
            <a:extLst>
              <a:ext uri="{FF2B5EF4-FFF2-40B4-BE49-F238E27FC236}">
                <a16:creationId xmlns:a16="http://schemas.microsoft.com/office/drawing/2014/main" id="{C9EFCA00-0B4E-C712-DF3E-87AEDCAD0CC0}"/>
              </a:ext>
            </a:extLst>
          </p:cNvPr>
          <p:cNvPicPr>
            <a:picLocks noChangeAspect="1"/>
          </p:cNvPicPr>
          <p:nvPr userDrawn="1"/>
        </p:nvPicPr>
        <p:blipFill>
          <a:blip r:embed="rId5" cstate="print">
            <a:lum bright="-100000"/>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63031" y="6332903"/>
            <a:ext cx="1332259" cy="281974"/>
          </a:xfrm>
          <a:prstGeom prst="rect">
            <a:avLst/>
          </a:prstGeom>
        </p:spPr>
      </p:pic>
      <p:sp>
        <p:nvSpPr>
          <p:cNvPr id="13" name="Text Placeholder 18">
            <a:extLst>
              <a:ext uri="{FF2B5EF4-FFF2-40B4-BE49-F238E27FC236}">
                <a16:creationId xmlns:a16="http://schemas.microsoft.com/office/drawing/2014/main" id="{B4EC7428-C331-4515-C4EC-EE82E993F360}"/>
              </a:ext>
            </a:extLst>
          </p:cNvPr>
          <p:cNvSpPr>
            <a:spLocks noGrp="1"/>
          </p:cNvSpPr>
          <p:nvPr>
            <p:ph type="body" sz="quarter" idx="11" hasCustomPrompt="1"/>
          </p:nvPr>
        </p:nvSpPr>
        <p:spPr>
          <a:xfrm>
            <a:off x="463031" y="1603823"/>
            <a:ext cx="3815803" cy="861774"/>
          </a:xfrm>
          <a:prstGeom prst="rect">
            <a:avLst/>
          </a:prstGeom>
        </p:spPr>
        <p:txBody>
          <a:bodyPr lIns="0" tIns="0" rIns="0" bIns="0" anchor="ctr" anchorCtr="0">
            <a:noAutofit/>
          </a:bodyPr>
          <a:lstStyle>
            <a:lvl1pPr marL="0" indent="0">
              <a:lnSpc>
                <a:spcPct val="100000"/>
              </a:lnSpc>
              <a:buNone/>
              <a:defRPr sz="2800" b="1">
                <a:solidFill>
                  <a:schemeClr val="tx1"/>
                </a:solidFill>
                <a:latin typeface="Arial Nova" panose="020B0504020202020204" pitchFamily="34" charset="0"/>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dirty="0"/>
              <a:t>This is a divider. Click to add title</a:t>
            </a:r>
          </a:p>
        </p:txBody>
      </p:sp>
      <p:sp>
        <p:nvSpPr>
          <p:cNvPr id="16" name="Text Placeholder 18">
            <a:extLst>
              <a:ext uri="{FF2B5EF4-FFF2-40B4-BE49-F238E27FC236}">
                <a16:creationId xmlns:a16="http://schemas.microsoft.com/office/drawing/2014/main" id="{427E60A8-3812-3B3C-9261-415205860BE9}"/>
              </a:ext>
            </a:extLst>
          </p:cNvPr>
          <p:cNvSpPr>
            <a:spLocks noGrp="1"/>
          </p:cNvSpPr>
          <p:nvPr>
            <p:ph type="body" sz="quarter" idx="12" hasCustomPrompt="1"/>
          </p:nvPr>
        </p:nvSpPr>
        <p:spPr>
          <a:xfrm>
            <a:off x="463031" y="2756396"/>
            <a:ext cx="3815803" cy="1863954"/>
          </a:xfrm>
          <a:prstGeom prst="rect">
            <a:avLst/>
          </a:prstGeom>
        </p:spPr>
        <p:txBody>
          <a:bodyPr lIns="0" tIns="0" rIns="0" bIns="0"/>
          <a:lstStyle>
            <a:lvl1pPr marL="0" indent="0">
              <a:lnSpc>
                <a:spcPct val="100000"/>
              </a:lnSpc>
              <a:buNone/>
              <a:defRPr sz="1800" b="0">
                <a:latin typeface="+mn-lt"/>
                <a:cs typeface="Arial" panose="020B0604020202020204" pitchFamily="34" charset="0"/>
              </a:defRPr>
            </a:lvl1pPr>
            <a:lvl2pPr marL="457200" indent="0">
              <a:buNone/>
              <a:defRPr b="1">
                <a:latin typeface="Arial" panose="020B0604020202020204" pitchFamily="34" charset="0"/>
                <a:cs typeface="Arial" panose="020B0604020202020204" pitchFamily="34" charset="0"/>
              </a:defRPr>
            </a:lvl2pPr>
            <a:lvl3pPr marL="914400" indent="0">
              <a:buNone/>
              <a:defRPr b="1">
                <a:latin typeface="Arial" panose="020B0604020202020204" pitchFamily="34" charset="0"/>
                <a:cs typeface="Arial" panose="020B0604020202020204" pitchFamily="34" charset="0"/>
              </a:defRPr>
            </a:lvl3pPr>
            <a:lvl4pPr marL="1371600" indent="0">
              <a:buNone/>
              <a:defRPr b="1">
                <a:latin typeface="Arial" panose="020B0604020202020204" pitchFamily="34" charset="0"/>
                <a:cs typeface="Arial" panose="020B0604020202020204" pitchFamily="34" charset="0"/>
              </a:defRPr>
            </a:lvl4pPr>
            <a:lvl5pPr marL="1828800" indent="0">
              <a:buNone/>
              <a:defRPr b="1">
                <a:latin typeface="Arial" panose="020B0604020202020204" pitchFamily="34" charset="0"/>
                <a:cs typeface="Arial" panose="020B0604020202020204" pitchFamily="34" charset="0"/>
              </a:defRPr>
            </a:lvl5pPr>
          </a:lstStyle>
          <a:p>
            <a:pPr lvl="0"/>
            <a:r>
              <a:rPr lang="en-US"/>
              <a:t>Click to add subtitle</a:t>
            </a:r>
          </a:p>
        </p:txBody>
      </p:sp>
      <p:sp>
        <p:nvSpPr>
          <p:cNvPr id="3" name="Picture Placeholder 3">
            <a:extLst>
              <a:ext uri="{FF2B5EF4-FFF2-40B4-BE49-F238E27FC236}">
                <a16:creationId xmlns:a16="http://schemas.microsoft.com/office/drawing/2014/main" id="{96AC5514-605F-C151-A465-D78C4C95F810}"/>
              </a:ext>
            </a:extLst>
          </p:cNvPr>
          <p:cNvSpPr>
            <a:spLocks noGrp="1"/>
          </p:cNvSpPr>
          <p:nvPr>
            <p:ph type="pic" sz="quarter" idx="10" hasCustomPrompt="1"/>
          </p:nvPr>
        </p:nvSpPr>
        <p:spPr>
          <a:xfrm>
            <a:off x="4741863" y="0"/>
            <a:ext cx="7450137" cy="6858000"/>
          </a:xfrm>
          <a:custGeom>
            <a:avLst/>
            <a:gdLst>
              <a:gd name="connsiteX0" fmla="*/ 0 w 7450137"/>
              <a:gd name="connsiteY0" fmla="*/ 0 h 6858000"/>
              <a:gd name="connsiteX1" fmla="*/ 7450137 w 7450137"/>
              <a:gd name="connsiteY1" fmla="*/ 0 h 6858000"/>
              <a:gd name="connsiteX2" fmla="*/ 7450137 w 7450137"/>
              <a:gd name="connsiteY2" fmla="*/ 6858000 h 6858000"/>
              <a:gd name="connsiteX3" fmla="*/ 0 w 7450137"/>
              <a:gd name="connsiteY3" fmla="*/ 6858000 h 6858000"/>
              <a:gd name="connsiteX4" fmla="*/ 0 w 7450137"/>
              <a:gd name="connsiteY4" fmla="*/ 2412949 h 6858000"/>
              <a:gd name="connsiteX5" fmla="*/ 375113 w 7450137"/>
              <a:gd name="connsiteY5" fmla="*/ 2037837 h 6858000"/>
              <a:gd name="connsiteX6" fmla="*/ 1 w 7450137"/>
              <a:gd name="connsiteY6" fmla="*/ 1662725 h 6858000"/>
              <a:gd name="connsiteX7" fmla="*/ 1 w 7450137"/>
              <a:gd name="connsiteY7" fmla="*/ 1560302 h 6858000"/>
              <a:gd name="connsiteX8" fmla="*/ 0 w 7450137"/>
              <a:gd name="connsiteY8" fmla="*/ 15603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50137" h="6858000">
                <a:moveTo>
                  <a:pt x="0" y="0"/>
                </a:moveTo>
                <a:lnTo>
                  <a:pt x="7450137" y="0"/>
                </a:lnTo>
                <a:lnTo>
                  <a:pt x="7450137" y="6858000"/>
                </a:lnTo>
                <a:lnTo>
                  <a:pt x="0" y="6858000"/>
                </a:lnTo>
                <a:lnTo>
                  <a:pt x="0" y="2412949"/>
                </a:lnTo>
                <a:lnTo>
                  <a:pt x="375113" y="2037837"/>
                </a:lnTo>
                <a:lnTo>
                  <a:pt x="1" y="1662725"/>
                </a:lnTo>
                <a:lnTo>
                  <a:pt x="1" y="1560302"/>
                </a:lnTo>
                <a:lnTo>
                  <a:pt x="0" y="1560303"/>
                </a:lnTo>
                <a:close/>
              </a:path>
            </a:pathLst>
          </a:custGeom>
          <a:blipFill dpi="0" rotWithShape="1">
            <a:blip r:embed="rId7"/>
            <a:srcRect/>
            <a:stretch>
              <a:fillRect/>
            </a:stretch>
          </a:blipFill>
        </p:spPr>
        <p:txBody>
          <a:bodyPr wrap="square" lIns="0" tIns="0" rIns="0" bIns="0">
            <a:noAutofit/>
          </a:bodyPr>
          <a:lstStyle>
            <a:lvl1pPr marL="0" indent="0" algn="ctr">
              <a:lnSpc>
                <a:spcPct val="100000"/>
              </a:lnSpc>
              <a:buNone/>
              <a:defRPr sz="1200">
                <a:solidFill>
                  <a:schemeClr val="tx1"/>
                </a:solidFill>
                <a:latin typeface="+mn-lt"/>
                <a:cs typeface="Arial" panose="020B0604020202020204" pitchFamily="34" charset="0"/>
              </a:defRPr>
            </a:lvl1pPr>
          </a:lstStyle>
          <a:p>
            <a:r>
              <a:rPr lang="en-US" dirty="0"/>
              <a:t>Click to add picture</a:t>
            </a:r>
            <a:endParaRPr lang="nb-NO" dirty="0"/>
          </a:p>
        </p:txBody>
      </p:sp>
    </p:spTree>
    <p:extLst>
      <p:ext uri="{BB962C8B-B14F-4D97-AF65-F5344CB8AC3E}">
        <p14:creationId xmlns:p14="http://schemas.microsoft.com/office/powerpoint/2010/main" val="26738765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sv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5.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6.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061346"/>
      </p:ext>
    </p:extLst>
  </p:cSld>
  <p:clrMap bg1="lt1" tx1="dk1" bg2="lt2" tx2="dk2" accent1="accent1" accent2="accent2" accent3="accent3" accent4="accent4" accent5="accent5" accent6="accent6" hlink="hlink" folHlink="folHlink"/>
  <p:sldLayoutIdLst>
    <p:sldLayoutId id="2147483717" r:id="rId1"/>
    <p:sldLayoutId id="2147483723" r:id="rId2"/>
    <p:sldLayoutId id="2147483724" r:id="rId3"/>
    <p:sldLayoutId id="2147483725" r:id="rId4"/>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8892488"/>
      </p:ext>
    </p:extLst>
  </p:cSld>
  <p:clrMap bg1="lt1" tx1="dk1" bg2="lt2" tx2="dk2" accent1="accent1" accent2="accent2" accent3="accent3" accent4="accent4" accent5="accent5" accent6="accent6" hlink="hlink" folHlink="folHlink"/>
  <p:sldLayoutIdLst>
    <p:sldLayoutId id="2147483713" r:id="rId1"/>
    <p:sldLayoutId id="2147483726" r:id="rId2"/>
    <p:sldLayoutId id="2147483727" r:id="rId3"/>
    <p:sldLayoutId id="2147483728" r:id="rId4"/>
    <p:sldLayoutId id="2147483729" r:id="rId5"/>
    <p:sldLayoutId id="2147483730" r:id="rId6"/>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Plassholder for bunntekst 8">
            <a:extLst>
              <a:ext uri="{FF2B5EF4-FFF2-40B4-BE49-F238E27FC236}">
                <a16:creationId xmlns:a16="http://schemas.microsoft.com/office/drawing/2014/main" id="{B442F0C4-A92C-8CA2-7457-A29CDF148551}"/>
              </a:ext>
            </a:extLst>
          </p:cNvPr>
          <p:cNvSpPr>
            <a:spLocks noGrp="1"/>
          </p:cNvSpPr>
          <p:nvPr>
            <p:ph type="ftr" sz="quarter" idx="3"/>
          </p:nvPr>
        </p:nvSpPr>
        <p:spPr>
          <a:xfrm>
            <a:off x="1143764" y="6416631"/>
            <a:ext cx="4396423"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a:p>
        </p:txBody>
      </p:sp>
      <p:sp>
        <p:nvSpPr>
          <p:cNvPr id="7" name="Title Placeholder 6">
            <a:extLst>
              <a:ext uri="{FF2B5EF4-FFF2-40B4-BE49-F238E27FC236}">
                <a16:creationId xmlns:a16="http://schemas.microsoft.com/office/drawing/2014/main" id="{5994888A-5D47-D23C-5FBC-C96060E61ECB}"/>
              </a:ext>
            </a:extLst>
          </p:cNvPr>
          <p:cNvSpPr>
            <a:spLocks noGrp="1"/>
          </p:cNvSpPr>
          <p:nvPr>
            <p:ph type="title"/>
          </p:nvPr>
        </p:nvSpPr>
        <p:spPr>
          <a:xfrm>
            <a:off x="466723" y="633809"/>
            <a:ext cx="11256750" cy="389024"/>
          </a:xfrm>
          <a:prstGeom prst="rect">
            <a:avLst/>
          </a:prstGeom>
        </p:spPr>
        <p:txBody>
          <a:bodyPr vert="horz" lIns="0" tIns="0" rIns="0" bIns="0" rtlCol="0" anchor="ctr">
            <a:normAutofit/>
          </a:bodyPr>
          <a:lstStyle/>
          <a:p>
            <a:r>
              <a:rPr lang="en-US" dirty="0"/>
              <a:t>Click to edit Master title style</a:t>
            </a:r>
            <a:endParaRPr lang="nb-NO" dirty="0"/>
          </a:p>
        </p:txBody>
      </p:sp>
      <p:sp>
        <p:nvSpPr>
          <p:cNvPr id="8" name="Text Placeholder 7">
            <a:extLst>
              <a:ext uri="{FF2B5EF4-FFF2-40B4-BE49-F238E27FC236}">
                <a16:creationId xmlns:a16="http://schemas.microsoft.com/office/drawing/2014/main" id="{5AC51B7D-2DC0-B740-BC5E-BAA006594541}"/>
              </a:ext>
            </a:extLst>
          </p:cNvPr>
          <p:cNvSpPr>
            <a:spLocks noGrp="1"/>
          </p:cNvSpPr>
          <p:nvPr>
            <p:ph type="body" idx="1"/>
          </p:nvPr>
        </p:nvSpPr>
        <p:spPr>
          <a:xfrm>
            <a:off x="466723" y="1474632"/>
            <a:ext cx="11256750" cy="470233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5" name="Plassholder for lysbildenummer 9">
            <a:extLst>
              <a:ext uri="{FF2B5EF4-FFF2-40B4-BE49-F238E27FC236}">
                <a16:creationId xmlns:a16="http://schemas.microsoft.com/office/drawing/2014/main" id="{E7CF9AEF-5782-318B-0151-0EE77DD51D2D}"/>
              </a:ext>
            </a:extLst>
          </p:cNvPr>
          <p:cNvSpPr>
            <a:spLocks noGrp="1"/>
          </p:cNvSpPr>
          <p:nvPr>
            <p:ph type="sldNum" sz="quarter" idx="4"/>
          </p:nvPr>
        </p:nvSpPr>
        <p:spPr>
          <a:xfrm>
            <a:off x="5918200" y="6416629"/>
            <a:ext cx="355600" cy="136569"/>
          </a:xfrm>
          <a:prstGeom prst="rect">
            <a:avLst/>
          </a:prstGeom>
        </p:spPr>
        <p:txBody>
          <a:bodyPr lIns="0" tIns="0" rIns="0" bIns="0" anchor="ctr" anchorCtr="0"/>
          <a:lstStyle>
            <a:lvl1pPr algn="ctr">
              <a:lnSpc>
                <a:spcPct val="100000"/>
              </a:lnSpc>
              <a:defRPr sz="800">
                <a:solidFill>
                  <a:schemeClr val="bg1">
                    <a:lumMod val="50000"/>
                  </a:schemeClr>
                </a:solidFill>
                <a:latin typeface="+mn-lt"/>
              </a:defRPr>
            </a:lvl1pPr>
          </a:lstStyle>
          <a:p>
            <a:fld id="{89D42EC4-6C4F-4400-8115-C07B9A8D6F82}" type="slidenum">
              <a:rPr lang="nb-NO" smtClean="0"/>
              <a:pPr/>
              <a:t>‹#›</a:t>
            </a:fld>
            <a:endParaRPr lang="nb-NO"/>
          </a:p>
        </p:txBody>
      </p:sp>
      <p:pic>
        <p:nvPicPr>
          <p:cNvPr id="4" name="Grafikk 8">
            <a:extLst>
              <a:ext uri="{FF2B5EF4-FFF2-40B4-BE49-F238E27FC236}">
                <a16:creationId xmlns:a16="http://schemas.microsoft.com/office/drawing/2014/main" id="{CF97E5A4-3AFF-0EF0-612E-6786FB316C3E}"/>
              </a:ext>
            </a:extLst>
          </p:cNvPr>
          <p:cNvPicPr>
            <a:picLocks noChangeAspect="1"/>
          </p:cNvPicPr>
          <p:nvPr userDrawn="1"/>
        </p:nvPicPr>
        <p:blipFill>
          <a:blip r:embed="rId13" cstate="print">
            <a:lum bright="-100000"/>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0611608" y="6333630"/>
            <a:ext cx="1332259" cy="281974"/>
          </a:xfrm>
          <a:prstGeom prst="rect">
            <a:avLst/>
          </a:prstGeom>
        </p:spPr>
      </p:pic>
      <p:sp>
        <p:nvSpPr>
          <p:cNvPr id="6" name="Plassholder for dato 1">
            <a:extLst>
              <a:ext uri="{FF2B5EF4-FFF2-40B4-BE49-F238E27FC236}">
                <a16:creationId xmlns:a16="http://schemas.microsoft.com/office/drawing/2014/main" id="{D3F67659-B67D-D7EC-290E-DF080B8ACC36}"/>
              </a:ext>
            </a:extLst>
          </p:cNvPr>
          <p:cNvSpPr>
            <a:spLocks noGrp="1"/>
          </p:cNvSpPr>
          <p:nvPr>
            <p:ph type="dt" sz="half" idx="2"/>
          </p:nvPr>
        </p:nvSpPr>
        <p:spPr>
          <a:xfrm>
            <a:off x="466723" y="6416631"/>
            <a:ext cx="628548"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a:p>
        </p:txBody>
      </p:sp>
    </p:spTree>
    <p:extLst>
      <p:ext uri="{BB962C8B-B14F-4D97-AF65-F5344CB8AC3E}">
        <p14:creationId xmlns:p14="http://schemas.microsoft.com/office/powerpoint/2010/main" val="3288055903"/>
      </p:ext>
    </p:extLst>
  </p:cSld>
  <p:clrMap bg1="lt1" tx1="dk1" bg2="lt2" tx2="dk2" accent1="accent1" accent2="accent2" accent3="accent3" accent4="accent4" accent5="accent5" accent6="accent6" hlink="hlink" folHlink="folHlink"/>
  <p:sldLayoutIdLst>
    <p:sldLayoutId id="2147483663" r:id="rId1"/>
    <p:sldLayoutId id="2147483685" r:id="rId2"/>
    <p:sldLayoutId id="2147483686" r:id="rId3"/>
    <p:sldLayoutId id="2147483736" r:id="rId4"/>
    <p:sldLayoutId id="2147483687" r:id="rId5"/>
    <p:sldLayoutId id="2147483721" r:id="rId6"/>
    <p:sldLayoutId id="2147483737" r:id="rId7"/>
    <p:sldLayoutId id="2147483722" r:id="rId8"/>
    <p:sldLayoutId id="2147483735" r:id="rId9"/>
    <p:sldLayoutId id="2147483667" r:id="rId10"/>
    <p:sldLayoutId id="2147483738" r:id="rId11"/>
  </p:sldLayoutIdLst>
  <p:hf sldNum="0" hdr="0"/>
  <p:txStyles>
    <p:titleStyle>
      <a:lvl1pPr algn="l" defTabSz="914400" rtl="0" eaLnBrk="1" latinLnBrk="0" hangingPunct="1">
        <a:lnSpc>
          <a:spcPct val="100000"/>
        </a:lnSpc>
        <a:spcBef>
          <a:spcPct val="0"/>
        </a:spcBef>
        <a:buNone/>
        <a:defRPr sz="1800" b="1" kern="1200">
          <a:solidFill>
            <a:schemeClr val="tx1"/>
          </a:solidFill>
          <a:latin typeface="Arial Nova" panose="020B0504020202020204" pitchFamily="34" charset="0"/>
          <a:ea typeface="+mj-ea"/>
          <a:cs typeface="Arial" panose="020B0604020202020204" pitchFamily="34" charset="0"/>
        </a:defRPr>
      </a:lvl1pPr>
    </p:titleStyle>
    <p:bodyStyle>
      <a:lvl1pPr marL="180000" indent="-180000" algn="l" defTabSz="914400" rtl="0" eaLnBrk="1" latinLnBrk="0" hangingPunct="1">
        <a:lnSpc>
          <a:spcPct val="100000"/>
        </a:lnSpc>
        <a:spcBef>
          <a:spcPts val="600"/>
        </a:spcBef>
        <a:buFont typeface="Wingdings 3" panose="05040102010807070707" pitchFamily="18" charset="2"/>
        <a:buChar char=""/>
        <a:defRPr sz="1100" kern="1200">
          <a:solidFill>
            <a:schemeClr val="tx1"/>
          </a:solidFill>
          <a:latin typeface="+mn-lt"/>
          <a:ea typeface="+mn-ea"/>
          <a:cs typeface="+mn-cs"/>
        </a:defRPr>
      </a:lvl1pPr>
      <a:lvl2pPr marL="360000" indent="-180000" algn="l" defTabSz="914400" rtl="0" eaLnBrk="1" latinLnBrk="0" hangingPunct="1">
        <a:lnSpc>
          <a:spcPct val="100000"/>
        </a:lnSpc>
        <a:spcBef>
          <a:spcPts val="500"/>
        </a:spcBef>
        <a:buFont typeface="Wingdings 3" panose="05040102010807070707" pitchFamily="18" charset="2"/>
        <a:buChar char=""/>
        <a:defRPr sz="1100" kern="1200">
          <a:solidFill>
            <a:schemeClr val="tx1"/>
          </a:solidFill>
          <a:latin typeface="+mn-lt"/>
          <a:ea typeface="+mn-ea"/>
          <a:cs typeface="+mn-cs"/>
        </a:defRPr>
      </a:lvl2pPr>
      <a:lvl3pPr marL="540000" indent="-180000" algn="l" defTabSz="914400" rtl="0" eaLnBrk="1" latinLnBrk="0" hangingPunct="1">
        <a:lnSpc>
          <a:spcPct val="100000"/>
        </a:lnSpc>
        <a:spcBef>
          <a:spcPts val="500"/>
        </a:spcBef>
        <a:buFont typeface="Wingdings 3" panose="05040102010807070707" pitchFamily="18" charset="2"/>
        <a:buChar char=""/>
        <a:defRPr sz="1100" kern="1200">
          <a:solidFill>
            <a:schemeClr val="tx1"/>
          </a:solidFill>
          <a:latin typeface="+mn-lt"/>
          <a:ea typeface="+mn-ea"/>
          <a:cs typeface="+mn-cs"/>
        </a:defRPr>
      </a:lvl3pPr>
      <a:lvl4pPr marL="720000" indent="-180000" algn="l" defTabSz="914400" rtl="0" eaLnBrk="1" latinLnBrk="0" hangingPunct="1">
        <a:lnSpc>
          <a:spcPct val="100000"/>
        </a:lnSpc>
        <a:spcBef>
          <a:spcPts val="500"/>
        </a:spcBef>
        <a:buFont typeface="Wingdings 3" panose="05040102010807070707" pitchFamily="18" charset="2"/>
        <a:buChar char=""/>
        <a:defRPr sz="1100" kern="1200">
          <a:solidFill>
            <a:schemeClr val="tx1"/>
          </a:solidFill>
          <a:latin typeface="+mn-lt"/>
          <a:ea typeface="+mn-ea"/>
          <a:cs typeface="+mn-cs"/>
        </a:defRPr>
      </a:lvl4pPr>
      <a:lvl5pPr marL="900000" indent="-180000" algn="l" defTabSz="914400" rtl="0" eaLnBrk="1" latinLnBrk="0" hangingPunct="1">
        <a:lnSpc>
          <a:spcPct val="100000"/>
        </a:lnSpc>
        <a:spcBef>
          <a:spcPts val="500"/>
        </a:spcBef>
        <a:buFont typeface="Wingdings 3" panose="05040102010807070707" pitchFamily="18"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460589"/>
      </p:ext>
    </p:extLst>
  </p:cSld>
  <p:clrMap bg1="lt1" tx1="dk1" bg2="lt2" tx2="dk2" accent1="accent1" accent2="accent2" accent3="accent3" accent4="accent4" accent5="accent5" accent6="accent6" hlink="hlink" folHlink="folHlink"/>
  <p:sldLayoutIdLst>
    <p:sldLayoutId id="2147483662" r:id="rId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 Placeholder 7">
            <a:extLst>
              <a:ext uri="{FF2B5EF4-FFF2-40B4-BE49-F238E27FC236}">
                <a16:creationId xmlns:a16="http://schemas.microsoft.com/office/drawing/2014/main" id="{72A6A7A8-2BED-5C88-D0F6-C04C1F1275FE}"/>
              </a:ext>
            </a:extLst>
          </p:cNvPr>
          <p:cNvSpPr>
            <a:spLocks noGrp="1"/>
          </p:cNvSpPr>
          <p:nvPr>
            <p:ph type="body" idx="1"/>
          </p:nvPr>
        </p:nvSpPr>
        <p:spPr>
          <a:xfrm>
            <a:off x="466723" y="1474632"/>
            <a:ext cx="11256750" cy="4702331"/>
          </a:xfrm>
          <a:prstGeom prst="rect">
            <a:avLst/>
          </a:prstGeom>
        </p:spPr>
        <p:txBody>
          <a:bodyPr vert="horz" lIns="0" tIns="0" rIns="0" bIns="0" rtlCol="0">
            <a:normAutofit/>
          </a:body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itle Placeholder 6">
            <a:extLst>
              <a:ext uri="{FF2B5EF4-FFF2-40B4-BE49-F238E27FC236}">
                <a16:creationId xmlns:a16="http://schemas.microsoft.com/office/drawing/2014/main" id="{5390C831-F45F-49D4-F82F-F56AD8C21C08}"/>
              </a:ext>
            </a:extLst>
          </p:cNvPr>
          <p:cNvSpPr>
            <a:spLocks noGrp="1"/>
          </p:cNvSpPr>
          <p:nvPr>
            <p:ph type="title"/>
          </p:nvPr>
        </p:nvSpPr>
        <p:spPr>
          <a:xfrm>
            <a:off x="466723" y="633809"/>
            <a:ext cx="11256750" cy="389024"/>
          </a:xfrm>
          <a:prstGeom prst="rect">
            <a:avLst/>
          </a:prstGeom>
        </p:spPr>
        <p:txBody>
          <a:bodyPr vert="horz" lIns="0" tIns="0" rIns="0" bIns="0" rtlCol="0" anchor="ctr">
            <a:normAutofit/>
          </a:bodyPr>
          <a:lstStyle/>
          <a:p>
            <a:r>
              <a:rPr lang="en-US"/>
              <a:t>Click to edit Master title style</a:t>
            </a:r>
            <a:endParaRPr lang="nb-NO"/>
          </a:p>
        </p:txBody>
      </p:sp>
      <p:sp>
        <p:nvSpPr>
          <p:cNvPr id="2" name="Plassholder for bunntekst 8">
            <a:extLst>
              <a:ext uri="{FF2B5EF4-FFF2-40B4-BE49-F238E27FC236}">
                <a16:creationId xmlns:a16="http://schemas.microsoft.com/office/drawing/2014/main" id="{5EC0DEA5-7D7A-F77F-480E-7C910E4A282F}"/>
              </a:ext>
            </a:extLst>
          </p:cNvPr>
          <p:cNvSpPr>
            <a:spLocks noGrp="1"/>
          </p:cNvSpPr>
          <p:nvPr>
            <p:ph type="ftr" sz="quarter" idx="3"/>
          </p:nvPr>
        </p:nvSpPr>
        <p:spPr>
          <a:xfrm>
            <a:off x="1143764" y="6416631"/>
            <a:ext cx="4396423"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a:p>
        </p:txBody>
      </p:sp>
      <p:sp>
        <p:nvSpPr>
          <p:cNvPr id="3" name="Plassholder for lysbildenummer 9">
            <a:extLst>
              <a:ext uri="{FF2B5EF4-FFF2-40B4-BE49-F238E27FC236}">
                <a16:creationId xmlns:a16="http://schemas.microsoft.com/office/drawing/2014/main" id="{40DC8ECE-6179-A2C2-24A8-DB15AE62A5CF}"/>
              </a:ext>
            </a:extLst>
          </p:cNvPr>
          <p:cNvSpPr>
            <a:spLocks noGrp="1"/>
          </p:cNvSpPr>
          <p:nvPr>
            <p:ph type="sldNum" sz="quarter" idx="4"/>
          </p:nvPr>
        </p:nvSpPr>
        <p:spPr>
          <a:xfrm>
            <a:off x="5918200" y="6416629"/>
            <a:ext cx="355600" cy="136569"/>
          </a:xfrm>
          <a:prstGeom prst="rect">
            <a:avLst/>
          </a:prstGeom>
        </p:spPr>
        <p:txBody>
          <a:bodyPr lIns="0" tIns="0" rIns="0" bIns="0" anchor="ctr" anchorCtr="0"/>
          <a:lstStyle>
            <a:lvl1pPr algn="ctr">
              <a:lnSpc>
                <a:spcPct val="100000"/>
              </a:lnSpc>
              <a:defRPr sz="800">
                <a:solidFill>
                  <a:schemeClr val="bg1">
                    <a:lumMod val="50000"/>
                  </a:schemeClr>
                </a:solidFill>
                <a:latin typeface="+mn-lt"/>
              </a:defRPr>
            </a:lvl1pPr>
          </a:lstStyle>
          <a:p>
            <a:fld id="{89D42EC4-6C4F-4400-8115-C07B9A8D6F82}" type="slidenum">
              <a:rPr lang="nb-NO" smtClean="0"/>
              <a:pPr/>
              <a:t>‹#›</a:t>
            </a:fld>
            <a:endParaRPr lang="nb-NO"/>
          </a:p>
        </p:txBody>
      </p:sp>
      <p:sp>
        <p:nvSpPr>
          <p:cNvPr id="4" name="Plassholder for dato 1">
            <a:extLst>
              <a:ext uri="{FF2B5EF4-FFF2-40B4-BE49-F238E27FC236}">
                <a16:creationId xmlns:a16="http://schemas.microsoft.com/office/drawing/2014/main" id="{1FC9A28E-C1EF-7AD7-31FB-A6ABD004B0B7}"/>
              </a:ext>
            </a:extLst>
          </p:cNvPr>
          <p:cNvSpPr>
            <a:spLocks noGrp="1"/>
          </p:cNvSpPr>
          <p:nvPr>
            <p:ph type="dt" sz="half" idx="2"/>
          </p:nvPr>
        </p:nvSpPr>
        <p:spPr>
          <a:xfrm>
            <a:off x="466723" y="6416631"/>
            <a:ext cx="628548" cy="136568"/>
          </a:xfrm>
          <a:prstGeom prst="rect">
            <a:avLst/>
          </a:prstGeom>
        </p:spPr>
        <p:txBody>
          <a:bodyPr lIns="0" tIns="0" rIns="0" bIns="0" anchor="ctr" anchorCtr="0"/>
          <a:lstStyle>
            <a:lvl1pPr>
              <a:lnSpc>
                <a:spcPct val="100000"/>
              </a:lnSpc>
              <a:defRPr sz="800">
                <a:solidFill>
                  <a:schemeClr val="bg1">
                    <a:lumMod val="50000"/>
                  </a:schemeClr>
                </a:solidFill>
                <a:latin typeface="+mn-lt"/>
              </a:defRPr>
            </a:lvl1pPr>
          </a:lstStyle>
          <a:p>
            <a:endParaRPr lang="nb-NO"/>
          </a:p>
        </p:txBody>
      </p:sp>
    </p:spTree>
    <p:extLst>
      <p:ext uri="{BB962C8B-B14F-4D97-AF65-F5344CB8AC3E}">
        <p14:creationId xmlns:p14="http://schemas.microsoft.com/office/powerpoint/2010/main" val="2970273226"/>
      </p:ext>
    </p:extLst>
  </p:cSld>
  <p:clrMap bg1="lt1" tx1="dk1" bg2="lt2" tx2="dk2" accent1="accent1" accent2="accent2" accent3="accent3" accent4="accent4" accent5="accent5" accent6="accent6" hlink="hlink" folHlink="folHlink"/>
  <p:sldLayoutIdLst>
    <p:sldLayoutId id="2147483703" r:id="rId1"/>
    <p:sldLayoutId id="2147483705" r:id="rId2"/>
    <p:sldLayoutId id="2147483719" r:id="rId3"/>
    <p:sldLayoutId id="2147483706" r:id="rId4"/>
    <p:sldLayoutId id="2147483708" r:id="rId5"/>
    <p:sldLayoutId id="2147483707" r:id="rId6"/>
    <p:sldLayoutId id="2147483712" r:id="rId7"/>
    <p:sldLayoutId id="2147483709" r:id="rId8"/>
    <p:sldLayoutId id="2147483711" r:id="rId9"/>
    <p:sldLayoutId id="2147483718" r:id="rId10"/>
  </p:sldLayoutIdLst>
  <p:hf sldNum="0" hdr="0"/>
  <p:txStyles>
    <p:titleStyle>
      <a:lvl1pPr algn="l" defTabSz="914400" rtl="0" eaLnBrk="1" latinLnBrk="0" hangingPunct="1">
        <a:lnSpc>
          <a:spcPct val="100000"/>
        </a:lnSpc>
        <a:spcBef>
          <a:spcPct val="0"/>
        </a:spcBef>
        <a:buNone/>
        <a:defRPr sz="2800" b="1" kern="1200">
          <a:solidFill>
            <a:schemeClr val="tx1"/>
          </a:solidFill>
          <a:latin typeface="+mj-lt"/>
          <a:ea typeface="+mj-ea"/>
          <a:cs typeface="Arial" panose="020B0604020202020204" pitchFamily="34" charset="0"/>
        </a:defRPr>
      </a:lvl1pPr>
    </p:titleStyle>
    <p:bodyStyle>
      <a:lvl1pPr marL="269875" indent="-269875" algn="l" defTabSz="914400" rtl="0" eaLnBrk="1" latinLnBrk="0" hangingPunct="1">
        <a:lnSpc>
          <a:spcPct val="100000"/>
        </a:lnSpc>
        <a:spcBef>
          <a:spcPts val="1000"/>
        </a:spcBef>
        <a:buFont typeface="Wingdings 3" panose="05040102010807070707" pitchFamily="18" charset="2"/>
        <a:buChar char=""/>
        <a:defRPr sz="1800" kern="1200">
          <a:solidFill>
            <a:schemeClr val="tx1"/>
          </a:solidFill>
          <a:latin typeface="+mn-lt"/>
          <a:ea typeface="+mn-ea"/>
          <a:cs typeface="+mn-cs"/>
        </a:defRPr>
      </a:lvl1pPr>
      <a:lvl2pPr marL="541338" indent="-271463" algn="l" defTabSz="914400" rtl="0" eaLnBrk="1" latinLnBrk="0" hangingPunct="1">
        <a:lnSpc>
          <a:spcPct val="100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804863" indent="-263525" algn="l" defTabSz="914400" rtl="0" eaLnBrk="1" latinLnBrk="0" hangingPunct="1">
        <a:lnSpc>
          <a:spcPct val="100000"/>
        </a:lnSpc>
        <a:spcBef>
          <a:spcPts val="500"/>
        </a:spcBef>
        <a:buFont typeface="Wingdings 3" panose="05040102010807070707" pitchFamily="18" charset="2"/>
        <a:buChar char=""/>
        <a:defRPr sz="1400" kern="1200">
          <a:solidFill>
            <a:schemeClr val="tx1"/>
          </a:solidFill>
          <a:latin typeface="+mn-lt"/>
          <a:ea typeface="+mn-ea"/>
          <a:cs typeface="+mn-cs"/>
        </a:defRPr>
      </a:lvl3pPr>
      <a:lvl4pPr marL="1074738" indent="-269875" algn="l" defTabSz="914400" rtl="0" eaLnBrk="1" latinLnBrk="0" hangingPunct="1">
        <a:lnSpc>
          <a:spcPct val="100000"/>
        </a:lnSpc>
        <a:spcBef>
          <a:spcPts val="500"/>
        </a:spcBef>
        <a:buFont typeface="Wingdings 3" panose="05040102010807070707" pitchFamily="18" charset="2"/>
        <a:buChar char=""/>
        <a:defRPr sz="1200" kern="1200">
          <a:solidFill>
            <a:schemeClr val="tx1"/>
          </a:solidFill>
          <a:latin typeface="+mn-lt"/>
          <a:ea typeface="+mn-ea"/>
          <a:cs typeface="+mn-cs"/>
        </a:defRPr>
      </a:lvl4pPr>
      <a:lvl5pPr marL="1346200" indent="-271463" algn="l" defTabSz="914400" rtl="0" eaLnBrk="1" latinLnBrk="0" hangingPunct="1">
        <a:lnSpc>
          <a:spcPct val="100000"/>
        </a:lnSpc>
        <a:spcBef>
          <a:spcPts val="500"/>
        </a:spcBef>
        <a:buFont typeface="Wingdings 3" panose="05040102010807070707" pitchFamily="18" charset="2"/>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6855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p:hf sldNum="0" hdr="0"/>
  <p:txStyles>
    <p:titleStyle>
      <a:lvl1pPr algn="l" defTabSz="914400" rtl="0" eaLnBrk="1" latinLnBrk="0" hangingPunct="1">
        <a:lnSpc>
          <a:spcPct val="90000"/>
        </a:lnSpc>
        <a:spcBef>
          <a:spcPct val="0"/>
        </a:spcBef>
        <a:buNone/>
        <a:defRPr sz="2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bilde 2">
            <a:extLst>
              <a:ext uri="{FF2B5EF4-FFF2-40B4-BE49-F238E27FC236}">
                <a16:creationId xmlns:a16="http://schemas.microsoft.com/office/drawing/2014/main" id="{5A952959-CF64-4E72-487C-B92FD9874706}"/>
              </a:ext>
            </a:extLst>
          </p:cNvPr>
          <p:cNvPicPr>
            <a:picLocks noGrp="1" noChangeAspect="1"/>
          </p:cNvPicPr>
          <p:nvPr>
            <p:ph type="pic" sz="quarter" idx="10"/>
          </p:nvPr>
        </p:nvPicPr>
        <p:blipFill>
          <a:blip r:embed="rId3"/>
          <a:srcRect t="8867" b="8867"/>
          <a:stretch/>
        </p:blipFill>
        <p:spPr/>
      </p:pic>
      <p:sp>
        <p:nvSpPr>
          <p:cNvPr id="11" name="Text Placeholder 10">
            <a:extLst>
              <a:ext uri="{FF2B5EF4-FFF2-40B4-BE49-F238E27FC236}">
                <a16:creationId xmlns:a16="http://schemas.microsoft.com/office/drawing/2014/main" id="{7B48A88A-85F7-DA3F-5648-A48A416AE8B0}"/>
              </a:ext>
            </a:extLst>
          </p:cNvPr>
          <p:cNvSpPr>
            <a:spLocks noGrp="1"/>
          </p:cNvSpPr>
          <p:nvPr>
            <p:ph type="body" sz="quarter" idx="11"/>
          </p:nvPr>
        </p:nvSpPr>
        <p:spPr/>
        <p:txBody>
          <a:bodyPr/>
          <a:lstStyle/>
          <a:p>
            <a:r>
              <a:rPr lang="nb-NO" dirty="0"/>
              <a:t>Planverkstad med Solund kommunestyre</a:t>
            </a:r>
          </a:p>
        </p:txBody>
      </p:sp>
      <p:sp>
        <p:nvSpPr>
          <p:cNvPr id="12" name="Text Placeholder 11">
            <a:extLst>
              <a:ext uri="{FF2B5EF4-FFF2-40B4-BE49-F238E27FC236}">
                <a16:creationId xmlns:a16="http://schemas.microsoft.com/office/drawing/2014/main" id="{E205FF01-A02E-1867-7B26-B2B29F7BE399}"/>
              </a:ext>
            </a:extLst>
          </p:cNvPr>
          <p:cNvSpPr>
            <a:spLocks noGrp="1"/>
          </p:cNvSpPr>
          <p:nvPr>
            <p:ph type="body" sz="quarter" idx="12"/>
          </p:nvPr>
        </p:nvSpPr>
        <p:spPr/>
        <p:txBody>
          <a:bodyPr/>
          <a:lstStyle/>
          <a:p>
            <a:r>
              <a:rPr lang="nb-NO" dirty="0"/>
              <a:t>15.02.2024</a:t>
            </a:r>
          </a:p>
        </p:txBody>
      </p:sp>
      <p:sp>
        <p:nvSpPr>
          <p:cNvPr id="6" name="Plassholder for bunntekst 5">
            <a:extLst>
              <a:ext uri="{FF2B5EF4-FFF2-40B4-BE49-F238E27FC236}">
                <a16:creationId xmlns:a16="http://schemas.microsoft.com/office/drawing/2014/main" id="{BFC6856C-DEDF-EF32-6E27-5CA04723DF3C}"/>
              </a:ext>
            </a:extLst>
          </p:cNvPr>
          <p:cNvSpPr>
            <a:spLocks noGrp="1"/>
          </p:cNvSpPr>
          <p:nvPr>
            <p:ph type="ftr" sz="quarter" idx="3"/>
          </p:nvPr>
        </p:nvSpPr>
        <p:spPr>
          <a:xfrm>
            <a:off x="677041" y="-73034"/>
            <a:ext cx="4396423" cy="15389"/>
          </a:xfrm>
        </p:spPr>
        <p:txBody>
          <a:bodyPr/>
          <a:lstStyle/>
          <a:p>
            <a:endParaRPr lang="nb-NO"/>
          </a:p>
        </p:txBody>
      </p:sp>
      <p:sp>
        <p:nvSpPr>
          <p:cNvPr id="7" name="Plassholder for dato 6">
            <a:extLst>
              <a:ext uri="{FF2B5EF4-FFF2-40B4-BE49-F238E27FC236}">
                <a16:creationId xmlns:a16="http://schemas.microsoft.com/office/drawing/2014/main" id="{FB2E5C34-C6D2-BE27-95CC-9ED350C06045}"/>
              </a:ext>
            </a:extLst>
          </p:cNvPr>
          <p:cNvSpPr>
            <a:spLocks noGrp="1"/>
          </p:cNvSpPr>
          <p:nvPr>
            <p:ph type="dt" sz="half" idx="2"/>
          </p:nvPr>
        </p:nvSpPr>
        <p:spPr>
          <a:xfrm>
            <a:off x="0" y="-73034"/>
            <a:ext cx="628548" cy="15389"/>
          </a:xfrm>
        </p:spPr>
        <p:txBody>
          <a:bodyPr/>
          <a:lstStyle/>
          <a:p>
            <a:endParaRPr lang="nb-NO"/>
          </a:p>
        </p:txBody>
      </p:sp>
    </p:spTree>
    <p:extLst>
      <p:ext uri="{BB962C8B-B14F-4D97-AF65-F5344CB8AC3E}">
        <p14:creationId xmlns:p14="http://schemas.microsoft.com/office/powerpoint/2010/main" val="2639299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64AEE61B-A2EF-D535-648A-E9E6EF9F188B}"/>
              </a:ext>
            </a:extLst>
          </p:cNvPr>
          <p:cNvSpPr>
            <a:spLocks noGrp="1"/>
          </p:cNvSpPr>
          <p:nvPr>
            <p:ph type="body" sz="quarter" idx="17"/>
          </p:nvPr>
        </p:nvSpPr>
        <p:spPr/>
        <p:txBody>
          <a:bodyPr/>
          <a:lstStyle/>
          <a:p>
            <a:endParaRPr lang="nn-NO"/>
          </a:p>
        </p:txBody>
      </p:sp>
      <p:sp>
        <p:nvSpPr>
          <p:cNvPr id="3" name="Plassholder for tekst 2">
            <a:extLst>
              <a:ext uri="{FF2B5EF4-FFF2-40B4-BE49-F238E27FC236}">
                <a16:creationId xmlns:a16="http://schemas.microsoft.com/office/drawing/2014/main" id="{F3F71333-1DDB-8A47-2012-C537A75CCF47}"/>
              </a:ext>
            </a:extLst>
          </p:cNvPr>
          <p:cNvSpPr>
            <a:spLocks noGrp="1"/>
          </p:cNvSpPr>
          <p:nvPr>
            <p:ph type="body" sz="quarter" idx="11"/>
          </p:nvPr>
        </p:nvSpPr>
        <p:spPr/>
        <p:txBody>
          <a:bodyPr/>
          <a:lstStyle/>
          <a:p>
            <a:endParaRPr lang="nn-NO"/>
          </a:p>
        </p:txBody>
      </p:sp>
      <p:sp>
        <p:nvSpPr>
          <p:cNvPr id="4" name="Plassholder for innhold 3">
            <a:extLst>
              <a:ext uri="{FF2B5EF4-FFF2-40B4-BE49-F238E27FC236}">
                <a16:creationId xmlns:a16="http://schemas.microsoft.com/office/drawing/2014/main" id="{458AEC57-1F8A-4ECE-190F-66D744776FF1}"/>
              </a:ext>
            </a:extLst>
          </p:cNvPr>
          <p:cNvSpPr>
            <a:spLocks noGrp="1"/>
          </p:cNvSpPr>
          <p:nvPr>
            <p:ph sz="quarter" idx="22"/>
          </p:nvPr>
        </p:nvSpPr>
        <p:spPr>
          <a:xfrm>
            <a:off x="466723" y="2153652"/>
            <a:ext cx="11256748" cy="2562727"/>
          </a:xfrm>
        </p:spPr>
        <p:txBody>
          <a:bodyPr/>
          <a:lstStyle/>
          <a:p>
            <a:pPr marL="0" indent="0">
              <a:buNone/>
            </a:pPr>
            <a:r>
              <a:rPr lang="nn-NO" sz="3600" b="1" dirty="0"/>
              <a:t>4. Korleis arbeide med endring av kommunal drift i takt med demografisk endring</a:t>
            </a:r>
          </a:p>
          <a:p>
            <a:endParaRPr lang="nn-NO" sz="3600" b="1" dirty="0"/>
          </a:p>
        </p:txBody>
      </p:sp>
      <p:sp>
        <p:nvSpPr>
          <p:cNvPr id="5" name="Plassholder for bunntekst 4">
            <a:extLst>
              <a:ext uri="{FF2B5EF4-FFF2-40B4-BE49-F238E27FC236}">
                <a16:creationId xmlns:a16="http://schemas.microsoft.com/office/drawing/2014/main" id="{7E180648-EDC1-3B54-5730-60C7DDEC1DC8}"/>
              </a:ext>
            </a:extLst>
          </p:cNvPr>
          <p:cNvSpPr>
            <a:spLocks noGrp="1"/>
          </p:cNvSpPr>
          <p:nvPr>
            <p:ph type="ftr" sz="quarter" idx="3"/>
          </p:nvPr>
        </p:nvSpPr>
        <p:spPr/>
        <p:txBody>
          <a:bodyPr/>
          <a:lstStyle/>
          <a:p>
            <a:endParaRPr lang="nb-NO"/>
          </a:p>
        </p:txBody>
      </p:sp>
      <p:sp>
        <p:nvSpPr>
          <p:cNvPr id="6" name="Plassholder for dato 5">
            <a:extLst>
              <a:ext uri="{FF2B5EF4-FFF2-40B4-BE49-F238E27FC236}">
                <a16:creationId xmlns:a16="http://schemas.microsoft.com/office/drawing/2014/main" id="{1B409A47-3BE8-3FC1-5A60-19B33D5D11F6}"/>
              </a:ext>
            </a:extLst>
          </p:cNvPr>
          <p:cNvSpPr>
            <a:spLocks noGrp="1"/>
          </p:cNvSpPr>
          <p:nvPr>
            <p:ph type="dt" sz="half" idx="2"/>
          </p:nvPr>
        </p:nvSpPr>
        <p:spPr/>
        <p:txBody>
          <a:bodyPr/>
          <a:lstStyle/>
          <a:p>
            <a:endParaRPr lang="nb-NO"/>
          </a:p>
        </p:txBody>
      </p:sp>
    </p:spTree>
    <p:extLst>
      <p:ext uri="{BB962C8B-B14F-4D97-AF65-F5344CB8AC3E}">
        <p14:creationId xmlns:p14="http://schemas.microsoft.com/office/powerpoint/2010/main" val="2697459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64AEE61B-A2EF-D535-648A-E9E6EF9F188B}"/>
              </a:ext>
            </a:extLst>
          </p:cNvPr>
          <p:cNvSpPr>
            <a:spLocks noGrp="1"/>
          </p:cNvSpPr>
          <p:nvPr>
            <p:ph type="body" sz="quarter" idx="17"/>
          </p:nvPr>
        </p:nvSpPr>
        <p:spPr/>
        <p:txBody>
          <a:bodyPr/>
          <a:lstStyle/>
          <a:p>
            <a:endParaRPr lang="nn-NO"/>
          </a:p>
        </p:txBody>
      </p:sp>
      <p:sp>
        <p:nvSpPr>
          <p:cNvPr id="3" name="Plassholder for tekst 2">
            <a:extLst>
              <a:ext uri="{FF2B5EF4-FFF2-40B4-BE49-F238E27FC236}">
                <a16:creationId xmlns:a16="http://schemas.microsoft.com/office/drawing/2014/main" id="{F3F71333-1DDB-8A47-2012-C537A75CCF47}"/>
              </a:ext>
            </a:extLst>
          </p:cNvPr>
          <p:cNvSpPr>
            <a:spLocks noGrp="1"/>
          </p:cNvSpPr>
          <p:nvPr>
            <p:ph type="body" sz="quarter" idx="11"/>
          </p:nvPr>
        </p:nvSpPr>
        <p:spPr/>
        <p:txBody>
          <a:bodyPr/>
          <a:lstStyle/>
          <a:p>
            <a:endParaRPr lang="nn-NO"/>
          </a:p>
        </p:txBody>
      </p:sp>
      <p:sp>
        <p:nvSpPr>
          <p:cNvPr id="4" name="Plassholder for innhold 3">
            <a:extLst>
              <a:ext uri="{FF2B5EF4-FFF2-40B4-BE49-F238E27FC236}">
                <a16:creationId xmlns:a16="http://schemas.microsoft.com/office/drawing/2014/main" id="{458AEC57-1F8A-4ECE-190F-66D744776FF1}"/>
              </a:ext>
            </a:extLst>
          </p:cNvPr>
          <p:cNvSpPr>
            <a:spLocks noGrp="1"/>
          </p:cNvSpPr>
          <p:nvPr>
            <p:ph sz="quarter" idx="22"/>
          </p:nvPr>
        </p:nvSpPr>
        <p:spPr>
          <a:xfrm>
            <a:off x="466723" y="2153652"/>
            <a:ext cx="11256748" cy="2562727"/>
          </a:xfrm>
        </p:spPr>
        <p:txBody>
          <a:bodyPr/>
          <a:lstStyle/>
          <a:p>
            <a:pPr marL="0" indent="0">
              <a:buNone/>
            </a:pPr>
            <a:r>
              <a:rPr lang="nn-NO" sz="3600" b="1" dirty="0"/>
              <a:t>5. Kultur og frivillig arbeid er limet i lokalsamfunnet- korleis ta vare på eldsjelene våre ?</a:t>
            </a:r>
            <a:endParaRPr lang="en-GB" sz="3600" b="1" dirty="0"/>
          </a:p>
          <a:p>
            <a:endParaRPr lang="nn-NO" sz="3600" b="1" dirty="0"/>
          </a:p>
        </p:txBody>
      </p:sp>
      <p:sp>
        <p:nvSpPr>
          <p:cNvPr id="5" name="Plassholder for bunntekst 4">
            <a:extLst>
              <a:ext uri="{FF2B5EF4-FFF2-40B4-BE49-F238E27FC236}">
                <a16:creationId xmlns:a16="http://schemas.microsoft.com/office/drawing/2014/main" id="{7E180648-EDC1-3B54-5730-60C7DDEC1DC8}"/>
              </a:ext>
            </a:extLst>
          </p:cNvPr>
          <p:cNvSpPr>
            <a:spLocks noGrp="1"/>
          </p:cNvSpPr>
          <p:nvPr>
            <p:ph type="ftr" sz="quarter" idx="3"/>
          </p:nvPr>
        </p:nvSpPr>
        <p:spPr/>
        <p:txBody>
          <a:bodyPr/>
          <a:lstStyle/>
          <a:p>
            <a:endParaRPr lang="nb-NO"/>
          </a:p>
        </p:txBody>
      </p:sp>
      <p:sp>
        <p:nvSpPr>
          <p:cNvPr id="6" name="Plassholder for dato 5">
            <a:extLst>
              <a:ext uri="{FF2B5EF4-FFF2-40B4-BE49-F238E27FC236}">
                <a16:creationId xmlns:a16="http://schemas.microsoft.com/office/drawing/2014/main" id="{1B409A47-3BE8-3FC1-5A60-19B33D5D11F6}"/>
              </a:ext>
            </a:extLst>
          </p:cNvPr>
          <p:cNvSpPr>
            <a:spLocks noGrp="1"/>
          </p:cNvSpPr>
          <p:nvPr>
            <p:ph type="dt" sz="half" idx="2"/>
          </p:nvPr>
        </p:nvSpPr>
        <p:spPr/>
        <p:txBody>
          <a:bodyPr/>
          <a:lstStyle/>
          <a:p>
            <a:endParaRPr lang="nb-NO"/>
          </a:p>
        </p:txBody>
      </p:sp>
    </p:spTree>
    <p:extLst>
      <p:ext uri="{BB962C8B-B14F-4D97-AF65-F5344CB8AC3E}">
        <p14:creationId xmlns:p14="http://schemas.microsoft.com/office/powerpoint/2010/main" val="760903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01A84AD2-8F76-44AE-A22F-8BB4E1086B93}"/>
              </a:ext>
            </a:extLst>
          </p:cNvPr>
          <p:cNvSpPr>
            <a:spLocks noGrp="1"/>
          </p:cNvSpPr>
          <p:nvPr>
            <p:ph idx="1"/>
          </p:nvPr>
        </p:nvSpPr>
        <p:spPr/>
        <p:txBody>
          <a:bodyPr/>
          <a:lstStyle/>
          <a:p>
            <a:pPr marL="0" indent="0">
              <a:buNone/>
            </a:pPr>
            <a:r>
              <a:rPr lang="nn-NO" sz="2000" dirty="0"/>
              <a:t>Som planleggar har eg:</a:t>
            </a:r>
          </a:p>
          <a:p>
            <a:r>
              <a:rPr lang="nn-NO" sz="2000" dirty="0"/>
              <a:t>Lagt for stor vekt på «den eine planen som skal løyse alt»</a:t>
            </a:r>
          </a:p>
          <a:p>
            <a:r>
              <a:rPr lang="nn-NO" sz="2000" dirty="0"/>
              <a:t>Sett i gang utan å vere sikker på kva vi skulle oppnå</a:t>
            </a:r>
          </a:p>
          <a:p>
            <a:r>
              <a:rPr lang="nn-NO" sz="2000" dirty="0"/>
              <a:t>Skapt store forventingar som vi ikkje har klart å følgje opp</a:t>
            </a:r>
          </a:p>
          <a:p>
            <a:r>
              <a:rPr lang="nn-NO" sz="2000" dirty="0"/>
              <a:t>Blitt såra og vonbroten over at den politiske semja ikkje stod ved lag på vegen frå prinsippdiskusjon til enkeltsaker</a:t>
            </a:r>
          </a:p>
          <a:p>
            <a:r>
              <a:rPr lang="nn-NO" sz="2000" dirty="0"/>
              <a:t>Gått for detaljert til verks</a:t>
            </a:r>
          </a:p>
          <a:p>
            <a:r>
              <a:rPr lang="nn-NO" sz="2000" dirty="0"/>
              <a:t>Laga for mange mål og for mange tiltak</a:t>
            </a:r>
          </a:p>
          <a:p>
            <a:r>
              <a:rPr lang="nn-NO" sz="2000" dirty="0"/>
              <a:t>Ikkje klart å slutte i tide</a:t>
            </a:r>
          </a:p>
          <a:p>
            <a:r>
              <a:rPr lang="nn-NO" sz="2000" dirty="0"/>
              <a:t>Sett av for lite ressursar til å følgje opp den planen som er vedteken t.d. opplæring</a:t>
            </a:r>
          </a:p>
          <a:p>
            <a:r>
              <a:rPr lang="nn-NO" sz="2000" dirty="0"/>
              <a:t>Vore for lite førebudd på at det er staten som har siste ordet</a:t>
            </a:r>
          </a:p>
        </p:txBody>
      </p:sp>
      <p:sp>
        <p:nvSpPr>
          <p:cNvPr id="3" name="Tittel 2">
            <a:extLst>
              <a:ext uri="{FF2B5EF4-FFF2-40B4-BE49-F238E27FC236}">
                <a16:creationId xmlns:a16="http://schemas.microsoft.com/office/drawing/2014/main" id="{BF502C14-F2EB-46F9-88BA-B4A8B1FAD470}"/>
              </a:ext>
            </a:extLst>
          </p:cNvPr>
          <p:cNvSpPr>
            <a:spLocks noGrp="1"/>
          </p:cNvSpPr>
          <p:nvPr>
            <p:ph type="title"/>
          </p:nvPr>
        </p:nvSpPr>
        <p:spPr/>
        <p:txBody>
          <a:bodyPr>
            <a:normAutofit/>
          </a:bodyPr>
          <a:lstStyle/>
          <a:p>
            <a:r>
              <a:rPr lang="nn-NO" sz="2000" dirty="0"/>
              <a:t>Ein planleggars (min) «etterpåklokskap………….»</a:t>
            </a:r>
          </a:p>
        </p:txBody>
      </p:sp>
      <p:sp>
        <p:nvSpPr>
          <p:cNvPr id="4" name="Plassholder for dato 3">
            <a:extLst>
              <a:ext uri="{FF2B5EF4-FFF2-40B4-BE49-F238E27FC236}">
                <a16:creationId xmlns:a16="http://schemas.microsoft.com/office/drawing/2014/main" id="{F2B206B7-1C1A-4D05-A564-0422B89A11CD}"/>
              </a:ext>
            </a:extLst>
          </p:cNvPr>
          <p:cNvSpPr>
            <a:spLocks noGrp="1"/>
          </p:cNvSpPr>
          <p:nvPr>
            <p:ph type="dt" sz="half" idx="10"/>
          </p:nvPr>
        </p:nvSpPr>
        <p:spPr/>
        <p:txBody>
          <a:bodyPr/>
          <a:lstStyle/>
          <a:p>
            <a:fld id="{CB1E3608-0FAE-435F-BAAC-57FE55D650B1}" type="datetime1">
              <a:rPr lang="nb-NO" smtClean="0"/>
              <a:t>20.02.2024</a:t>
            </a:fld>
            <a:endParaRPr lang="nb-NO" dirty="0"/>
          </a:p>
        </p:txBody>
      </p:sp>
      <p:sp>
        <p:nvSpPr>
          <p:cNvPr id="5" name="Plassholder for lysbildenummer 4">
            <a:extLst>
              <a:ext uri="{FF2B5EF4-FFF2-40B4-BE49-F238E27FC236}">
                <a16:creationId xmlns:a16="http://schemas.microsoft.com/office/drawing/2014/main" id="{71A3BA72-B75B-4A64-9B02-28B750FC4FCB}"/>
              </a:ext>
            </a:extLst>
          </p:cNvPr>
          <p:cNvSpPr>
            <a:spLocks noGrp="1"/>
          </p:cNvSpPr>
          <p:nvPr>
            <p:ph type="sldNum" sz="quarter" idx="12"/>
          </p:nvPr>
        </p:nvSpPr>
        <p:spPr/>
        <p:txBody>
          <a:bodyPr/>
          <a:lstStyle/>
          <a:p>
            <a:fld id="{89D42EC4-6C4F-4400-8115-C07B9A8D6F82}" type="slidenum">
              <a:rPr lang="nb-NO" smtClean="0"/>
              <a:pPr/>
              <a:t>12</a:t>
            </a:fld>
            <a:endParaRPr lang="nb-NO"/>
          </a:p>
        </p:txBody>
      </p:sp>
    </p:spTree>
    <p:extLst>
      <p:ext uri="{BB962C8B-B14F-4D97-AF65-F5344CB8AC3E}">
        <p14:creationId xmlns:p14="http://schemas.microsoft.com/office/powerpoint/2010/main" val="85291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a:extLst>
              <a:ext uri="{FF2B5EF4-FFF2-40B4-BE49-F238E27FC236}">
                <a16:creationId xmlns:a16="http://schemas.microsoft.com/office/drawing/2014/main" id="{467E0C3F-0EC5-4D84-7BC8-4135A183D580}"/>
              </a:ext>
            </a:extLst>
          </p:cNvPr>
          <p:cNvSpPr>
            <a:spLocks noGrp="1"/>
          </p:cNvSpPr>
          <p:nvPr>
            <p:ph type="ftr" sz="quarter" idx="3"/>
          </p:nvPr>
        </p:nvSpPr>
        <p:spPr/>
        <p:txBody>
          <a:bodyPr/>
          <a:lstStyle/>
          <a:p>
            <a:endParaRPr lang="nb-NO"/>
          </a:p>
        </p:txBody>
      </p:sp>
      <p:sp>
        <p:nvSpPr>
          <p:cNvPr id="5" name="Plassholder for dato 4">
            <a:extLst>
              <a:ext uri="{FF2B5EF4-FFF2-40B4-BE49-F238E27FC236}">
                <a16:creationId xmlns:a16="http://schemas.microsoft.com/office/drawing/2014/main" id="{C331D652-CB7F-21C1-8595-ED240D651656}"/>
              </a:ext>
            </a:extLst>
          </p:cNvPr>
          <p:cNvSpPr>
            <a:spLocks noGrp="1"/>
          </p:cNvSpPr>
          <p:nvPr>
            <p:ph type="dt" sz="half" idx="2"/>
          </p:nvPr>
        </p:nvSpPr>
        <p:spPr/>
        <p:txBody>
          <a:bodyPr/>
          <a:lstStyle/>
          <a:p>
            <a:endParaRPr lang="nb-NO"/>
          </a:p>
        </p:txBody>
      </p:sp>
    </p:spTree>
    <p:extLst>
      <p:ext uri="{BB962C8B-B14F-4D97-AF65-F5344CB8AC3E}">
        <p14:creationId xmlns:p14="http://schemas.microsoft.com/office/powerpoint/2010/main" val="602821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61CDBD-12DA-D072-39C1-52F6AFA241EB}"/>
              </a:ext>
            </a:extLst>
          </p:cNvPr>
          <p:cNvSpPr>
            <a:spLocks noGrp="1"/>
          </p:cNvSpPr>
          <p:nvPr>
            <p:ph sz="quarter" idx="21"/>
          </p:nvPr>
        </p:nvSpPr>
        <p:spPr>
          <a:xfrm>
            <a:off x="466721" y="214563"/>
            <a:ext cx="5395013" cy="2057401"/>
          </a:xfrm>
          <a:noFill/>
          <a:ln>
            <a:solidFill>
              <a:schemeClr val="tx1"/>
            </a:solidFill>
          </a:ln>
        </p:spPr>
        <p:txBody>
          <a:bodyPr/>
          <a:lstStyle/>
          <a:p>
            <a:pPr marL="0" indent="0">
              <a:buNone/>
            </a:pPr>
            <a:r>
              <a:rPr lang="en-GB" b="1" dirty="0" err="1"/>
              <a:t>Ordførar</a:t>
            </a:r>
            <a:endParaRPr lang="en-GB" b="1" dirty="0"/>
          </a:p>
          <a:p>
            <a:r>
              <a:rPr lang="nn-NO" dirty="0">
                <a:highlight>
                  <a:srgbClr val="8FD4D5"/>
                </a:highlight>
              </a:rPr>
              <a:t>Sentralisering som har </a:t>
            </a:r>
            <a:r>
              <a:rPr lang="nn-NO" dirty="0" err="1">
                <a:highlight>
                  <a:srgbClr val="8FD4D5"/>
                </a:highlight>
              </a:rPr>
              <a:t>pågått</a:t>
            </a:r>
            <a:r>
              <a:rPr lang="nn-NO" dirty="0">
                <a:highlight>
                  <a:srgbClr val="8FD4D5"/>
                </a:highlight>
              </a:rPr>
              <a:t> over tid i heile landet</a:t>
            </a:r>
            <a:r>
              <a:rPr lang="nn-NO" dirty="0"/>
              <a:t>.</a:t>
            </a:r>
          </a:p>
          <a:p>
            <a:r>
              <a:rPr lang="nn-NO" dirty="0">
                <a:highlight>
                  <a:srgbClr val="00FFFF"/>
                </a:highlight>
              </a:rPr>
              <a:t>Demografiendringar. Færre yrkesaktive skal utføre fleire oppgåver. Korleis skal vi møte dette? Nye løysingar?</a:t>
            </a:r>
          </a:p>
          <a:p>
            <a:r>
              <a:rPr lang="nn-NO" dirty="0">
                <a:highlight>
                  <a:srgbClr val="DEEA8B"/>
                </a:highlight>
              </a:rPr>
              <a:t>Større fokus på beredskap, mat, sikkerheit. Kva ressursar har vi som er viktige her? Korleis skape eit robust samfunn?</a:t>
            </a:r>
          </a:p>
          <a:p>
            <a:r>
              <a:rPr lang="nn-NO" dirty="0"/>
              <a:t>Kamp om arbeidskraft. Kva skal til for at vi får rett kompetanse og arbeidskraft til oppgåvene vi skal løyse? Kva faktorar spelar inn på val av arbeidsstad og busetjing? </a:t>
            </a:r>
            <a:endParaRPr lang="en-GB" dirty="0"/>
          </a:p>
        </p:txBody>
      </p:sp>
      <p:sp>
        <p:nvSpPr>
          <p:cNvPr id="3" name="Content Placeholder 2">
            <a:extLst>
              <a:ext uri="{FF2B5EF4-FFF2-40B4-BE49-F238E27FC236}">
                <a16:creationId xmlns:a16="http://schemas.microsoft.com/office/drawing/2014/main" id="{7219E630-4DCD-1C94-96C6-3EB2495F7018}"/>
              </a:ext>
            </a:extLst>
          </p:cNvPr>
          <p:cNvSpPr>
            <a:spLocks noGrp="1"/>
          </p:cNvSpPr>
          <p:nvPr>
            <p:ph sz="quarter" idx="22"/>
          </p:nvPr>
        </p:nvSpPr>
        <p:spPr>
          <a:xfrm>
            <a:off x="6193080" y="214563"/>
            <a:ext cx="2248250" cy="1279426"/>
          </a:xfrm>
          <a:noFill/>
          <a:ln>
            <a:solidFill>
              <a:schemeClr val="tx1"/>
            </a:solidFill>
          </a:ln>
        </p:spPr>
        <p:txBody>
          <a:bodyPr/>
          <a:lstStyle/>
          <a:p>
            <a:pPr marL="0" indent="0">
              <a:buNone/>
            </a:pPr>
            <a:r>
              <a:rPr lang="nn-NO" b="1" dirty="0"/>
              <a:t>Distriktssenteret</a:t>
            </a:r>
          </a:p>
          <a:p>
            <a:r>
              <a:rPr lang="nn-NO" dirty="0">
                <a:highlight>
                  <a:srgbClr val="FFFF00"/>
                </a:highlight>
              </a:rPr>
              <a:t>Berekraftig utvikling </a:t>
            </a:r>
          </a:p>
          <a:p>
            <a:r>
              <a:rPr lang="nn-NO" dirty="0"/>
              <a:t>Utvikle gode småbyar/tettstader </a:t>
            </a:r>
          </a:p>
          <a:p>
            <a:r>
              <a:rPr lang="nn-NO" dirty="0"/>
              <a:t>Varierte bustadtilbod</a:t>
            </a:r>
          </a:p>
          <a:p>
            <a:r>
              <a:rPr lang="nn-NO" dirty="0"/>
              <a:t>Næringslivet som partner</a:t>
            </a:r>
            <a:endParaRPr lang="en-GB" dirty="0"/>
          </a:p>
        </p:txBody>
      </p:sp>
      <p:sp>
        <p:nvSpPr>
          <p:cNvPr id="5" name="Footer Placeholder 4">
            <a:extLst>
              <a:ext uri="{FF2B5EF4-FFF2-40B4-BE49-F238E27FC236}">
                <a16:creationId xmlns:a16="http://schemas.microsoft.com/office/drawing/2014/main" id="{D66BD19F-546E-9F3F-4236-24D4B6853FA9}"/>
              </a:ext>
            </a:extLst>
          </p:cNvPr>
          <p:cNvSpPr>
            <a:spLocks noGrp="1"/>
          </p:cNvSpPr>
          <p:nvPr>
            <p:ph type="ftr" sz="quarter" idx="3"/>
          </p:nvPr>
        </p:nvSpPr>
        <p:spPr>
          <a:xfrm>
            <a:off x="1143764" y="6416631"/>
            <a:ext cx="4396423" cy="136568"/>
          </a:xfrm>
        </p:spPr>
        <p:txBody>
          <a:bodyPr/>
          <a:lstStyle/>
          <a:p>
            <a:endParaRPr lang="nb-NO"/>
          </a:p>
        </p:txBody>
      </p:sp>
      <p:sp>
        <p:nvSpPr>
          <p:cNvPr id="6" name="Date Placeholder 5">
            <a:extLst>
              <a:ext uri="{FF2B5EF4-FFF2-40B4-BE49-F238E27FC236}">
                <a16:creationId xmlns:a16="http://schemas.microsoft.com/office/drawing/2014/main" id="{3A32EE73-E20B-14E9-E6DD-57CA3DD41DDB}"/>
              </a:ext>
            </a:extLst>
          </p:cNvPr>
          <p:cNvSpPr>
            <a:spLocks noGrp="1"/>
          </p:cNvSpPr>
          <p:nvPr>
            <p:ph type="dt" sz="half" idx="2"/>
          </p:nvPr>
        </p:nvSpPr>
        <p:spPr>
          <a:xfrm>
            <a:off x="466723" y="6416631"/>
            <a:ext cx="628548" cy="136568"/>
          </a:xfrm>
        </p:spPr>
        <p:txBody>
          <a:bodyPr/>
          <a:lstStyle/>
          <a:p>
            <a:endParaRPr lang="nb-NO"/>
          </a:p>
        </p:txBody>
      </p:sp>
      <p:sp>
        <p:nvSpPr>
          <p:cNvPr id="7" name="Content Placeholder 1">
            <a:extLst>
              <a:ext uri="{FF2B5EF4-FFF2-40B4-BE49-F238E27FC236}">
                <a16:creationId xmlns:a16="http://schemas.microsoft.com/office/drawing/2014/main" id="{B4E84D84-D8AF-373B-40CE-E1FB1633A805}"/>
              </a:ext>
            </a:extLst>
          </p:cNvPr>
          <p:cNvSpPr txBox="1">
            <a:spLocks/>
          </p:cNvSpPr>
          <p:nvPr/>
        </p:nvSpPr>
        <p:spPr>
          <a:xfrm>
            <a:off x="466720" y="2576553"/>
            <a:ext cx="5395013" cy="3328805"/>
          </a:xfrm>
          <a:prstGeom prst="rect">
            <a:avLst/>
          </a:prstGeom>
          <a:noFill/>
          <a:ln>
            <a:solidFill>
              <a:schemeClr val="tx1"/>
            </a:solidFill>
          </a:ln>
        </p:spPr>
        <p:txBody>
          <a:bodyPr vert="horz" lIns="0" tIns="0" rIns="0" bIns="0" rtlCol="0">
            <a:noAutofit/>
          </a:bodyPr>
          <a:lstStyle>
            <a:lvl1pPr marL="180000" indent="-180000" algn="l" defTabSz="914400" rtl="0" eaLnBrk="1" latinLnBrk="0" hangingPunct="1">
              <a:lnSpc>
                <a:spcPct val="100000"/>
              </a:lnSpc>
              <a:spcBef>
                <a:spcPts val="600"/>
              </a:spcBef>
              <a:buFont typeface="Wingdings 3" panose="05040102010807070707" pitchFamily="18" charset="2"/>
              <a:buChar char=""/>
              <a:defRPr sz="11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Wingdings 3" panose="05040102010807070707" pitchFamily="18" charset="2"/>
              <a:buChar char=""/>
              <a:defRPr sz="11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Wingdings 3" panose="05040102010807070707" pitchFamily="18" charset="2"/>
              <a:buChar char=""/>
              <a:defRPr sz="11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Wingdings 3" panose="05040102010807070707" pitchFamily="18" charset="2"/>
              <a:buChar char=""/>
              <a:defRPr sz="1100" kern="1200">
                <a:solidFill>
                  <a:schemeClr val="tx1"/>
                </a:solidFill>
                <a:latin typeface="+mn-lt"/>
                <a:ea typeface="+mn-ea"/>
                <a:cs typeface="+mn-cs"/>
              </a:defRPr>
            </a:lvl4pPr>
            <a:lvl5pPr marL="900000" indent="-180000" algn="l" defTabSz="914400" rtl="0" eaLnBrk="1" latinLnBrk="0" hangingPunct="1">
              <a:lnSpc>
                <a:spcPct val="100000"/>
              </a:lnSpc>
              <a:spcBef>
                <a:spcPts val="600"/>
              </a:spcBef>
              <a:buFont typeface="Wingdings 3" panose="05040102010807070707" pitchFamily="18"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3" panose="05040102010807070707" pitchFamily="18" charset="2"/>
              <a:buNone/>
            </a:pPr>
            <a:r>
              <a:rPr lang="en-GB" b="1" dirty="0" err="1"/>
              <a:t>Næringslivet</a:t>
            </a:r>
            <a:endParaRPr lang="en-GB" b="1" dirty="0"/>
          </a:p>
          <a:p>
            <a:r>
              <a:rPr lang="nn-NO" dirty="0"/>
              <a:t>Samferdsle og infrastruktur </a:t>
            </a:r>
          </a:p>
          <a:p>
            <a:r>
              <a:rPr lang="nn-NO" dirty="0"/>
              <a:t>Få brukt Søre </a:t>
            </a:r>
            <a:r>
              <a:rPr lang="nn-NO" dirty="0" err="1"/>
              <a:t>Mortevika</a:t>
            </a:r>
            <a:r>
              <a:rPr lang="nn-NO" dirty="0"/>
              <a:t> - djupvasskai </a:t>
            </a:r>
          </a:p>
          <a:p>
            <a:r>
              <a:rPr lang="nn-NO" dirty="0"/>
              <a:t>Godsbåten - kva gjer ein. Redusert tilskot. </a:t>
            </a:r>
          </a:p>
          <a:p>
            <a:r>
              <a:rPr lang="nn-NO" dirty="0"/>
              <a:t>Utfordring infrastruktur og varelevering. </a:t>
            </a:r>
          </a:p>
          <a:p>
            <a:r>
              <a:rPr lang="nn-NO" dirty="0"/>
              <a:t>Vi må dra meir nytte av flyktningane. Språkpraksis og arbeidspraksis</a:t>
            </a:r>
          </a:p>
          <a:p>
            <a:r>
              <a:rPr lang="nn-NO" dirty="0"/>
              <a:t>Auka fokus på lærlingar - nettverk og samling. Felles møteplass for lærlingar. Uformelt. </a:t>
            </a:r>
          </a:p>
          <a:p>
            <a:r>
              <a:rPr lang="nn-NO" dirty="0"/>
              <a:t>Vidareutdanning - kursing i t.d. KI. Studiesenter Kysten. </a:t>
            </a:r>
          </a:p>
          <a:p>
            <a:r>
              <a:rPr lang="nn-NO" dirty="0"/>
              <a:t>Rekruttering - det er vanskeleg å få tak i folk. Tenke utanfor boksen i samband med rekruttering.</a:t>
            </a:r>
          </a:p>
          <a:p>
            <a:r>
              <a:rPr lang="nn-NO" dirty="0"/>
              <a:t>Legge til rette for lærlingplassar. Både næringsliv og kommune</a:t>
            </a:r>
          </a:p>
          <a:p>
            <a:r>
              <a:rPr lang="nn-NO" dirty="0"/>
              <a:t>Karrieremessa var bra.</a:t>
            </a:r>
          </a:p>
          <a:p>
            <a:r>
              <a:rPr lang="nn-NO" dirty="0"/>
              <a:t>Manglar leiar for samfunns- og næringsutvikling - manglar ein pådrivar.</a:t>
            </a:r>
          </a:p>
          <a:p>
            <a:r>
              <a:rPr lang="nn-NO" dirty="0"/>
              <a:t>Går bra med næringslivet. Store investeringar på gang. </a:t>
            </a:r>
          </a:p>
        </p:txBody>
      </p:sp>
      <p:sp>
        <p:nvSpPr>
          <p:cNvPr id="8" name="Content Placeholder 2">
            <a:extLst>
              <a:ext uri="{FF2B5EF4-FFF2-40B4-BE49-F238E27FC236}">
                <a16:creationId xmlns:a16="http://schemas.microsoft.com/office/drawing/2014/main" id="{6CA0992B-6137-7668-597F-4C3B334FB516}"/>
              </a:ext>
            </a:extLst>
          </p:cNvPr>
          <p:cNvSpPr txBox="1">
            <a:spLocks/>
          </p:cNvSpPr>
          <p:nvPr/>
        </p:nvSpPr>
        <p:spPr>
          <a:xfrm>
            <a:off x="8772676" y="350853"/>
            <a:ext cx="3072414" cy="3679726"/>
          </a:xfrm>
          <a:prstGeom prst="rect">
            <a:avLst/>
          </a:prstGeom>
          <a:noFill/>
          <a:ln>
            <a:solidFill>
              <a:schemeClr val="tx1"/>
            </a:solidFill>
          </a:ln>
        </p:spPr>
        <p:txBody>
          <a:bodyPr vert="horz" lIns="0" tIns="0" rIns="0" bIns="0" rtlCol="0">
            <a:noAutofit/>
          </a:bodyPr>
          <a:lstStyle>
            <a:lvl1pPr marL="180000" indent="-180000" algn="l" defTabSz="914400" rtl="0" eaLnBrk="1" latinLnBrk="0" hangingPunct="1">
              <a:lnSpc>
                <a:spcPct val="100000"/>
              </a:lnSpc>
              <a:spcBef>
                <a:spcPts val="600"/>
              </a:spcBef>
              <a:buFont typeface="Wingdings 3" panose="05040102010807070707" pitchFamily="18" charset="2"/>
              <a:buChar char=""/>
              <a:defRPr sz="11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Wingdings 3" panose="05040102010807070707" pitchFamily="18" charset="2"/>
              <a:buChar char=""/>
              <a:defRPr sz="11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Wingdings 3" panose="05040102010807070707" pitchFamily="18" charset="2"/>
              <a:buChar char=""/>
              <a:defRPr sz="11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Wingdings 3" panose="05040102010807070707" pitchFamily="18" charset="2"/>
              <a:buChar char=""/>
              <a:defRPr sz="1100" kern="1200">
                <a:solidFill>
                  <a:schemeClr val="tx1"/>
                </a:solidFill>
                <a:latin typeface="+mn-lt"/>
                <a:ea typeface="+mn-ea"/>
                <a:cs typeface="+mn-cs"/>
              </a:defRPr>
            </a:lvl4pPr>
            <a:lvl5pPr marL="900000" indent="-180000" algn="l" defTabSz="914400" rtl="0" eaLnBrk="1" latinLnBrk="0" hangingPunct="1">
              <a:lnSpc>
                <a:spcPct val="100000"/>
              </a:lnSpc>
              <a:spcBef>
                <a:spcPts val="600"/>
              </a:spcBef>
              <a:buFont typeface="Wingdings 3" panose="05040102010807070707" pitchFamily="18"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spcAft>
                <a:spcPts val="0"/>
              </a:spcAft>
            </a:pPr>
            <a:endParaRPr lang="nn-NO" dirty="0"/>
          </a:p>
          <a:p>
            <a:pPr marL="0" marR="0" indent="0">
              <a:spcBef>
                <a:spcPts val="0"/>
              </a:spcBef>
              <a:spcAft>
                <a:spcPts val="0"/>
              </a:spcAft>
              <a:buNone/>
            </a:pPr>
            <a:r>
              <a:rPr lang="nn-NO" dirty="0"/>
              <a:t>Kommunestyret</a:t>
            </a:r>
          </a:p>
          <a:p>
            <a:pPr marR="0">
              <a:spcAft>
                <a:spcPts val="0"/>
              </a:spcAft>
            </a:pPr>
            <a:r>
              <a:rPr lang="nn-NO" dirty="0"/>
              <a:t>Behalde ungdommen</a:t>
            </a:r>
          </a:p>
          <a:p>
            <a:pPr marR="0">
              <a:spcAft>
                <a:spcPts val="0"/>
              </a:spcAft>
            </a:pPr>
            <a:r>
              <a:rPr lang="nn-NO" dirty="0"/>
              <a:t>Meir mangfaldig arbeidsmarknad</a:t>
            </a:r>
          </a:p>
          <a:p>
            <a:pPr marR="0">
              <a:spcAft>
                <a:spcPts val="0"/>
              </a:spcAft>
            </a:pPr>
            <a:endParaRPr lang="nn-NO" dirty="0"/>
          </a:p>
          <a:p>
            <a:pPr marR="0">
              <a:spcAft>
                <a:spcPts val="0"/>
              </a:spcAft>
            </a:pPr>
            <a:r>
              <a:rPr lang="nn-NO" dirty="0"/>
              <a:t>Unngå spøkelsesbygder</a:t>
            </a:r>
          </a:p>
          <a:p>
            <a:pPr marR="0">
              <a:spcAft>
                <a:spcPts val="0"/>
              </a:spcAft>
            </a:pPr>
            <a:r>
              <a:rPr lang="nn-NO" dirty="0"/>
              <a:t>Store areal eigd av folk utanfor kommunen</a:t>
            </a:r>
          </a:p>
          <a:p>
            <a:r>
              <a:rPr lang="nn-NO" dirty="0"/>
              <a:t>Plass å bu</a:t>
            </a:r>
          </a:p>
          <a:p>
            <a:pPr marR="0">
              <a:spcAft>
                <a:spcPts val="0"/>
              </a:spcAft>
            </a:pPr>
            <a:r>
              <a:rPr lang="nn-NO" dirty="0"/>
              <a:t>Fleksible transportordningar</a:t>
            </a:r>
          </a:p>
          <a:p>
            <a:pPr marR="0">
              <a:spcAft>
                <a:spcPts val="0"/>
              </a:spcAft>
            </a:pPr>
            <a:r>
              <a:rPr lang="nn-NO" dirty="0"/>
              <a:t>Samferdsel</a:t>
            </a:r>
          </a:p>
          <a:p>
            <a:pPr marR="0">
              <a:spcAft>
                <a:spcPts val="0"/>
              </a:spcAft>
            </a:pPr>
            <a:endParaRPr lang="nn-NO" dirty="0"/>
          </a:p>
          <a:p>
            <a:pPr marR="0">
              <a:spcAft>
                <a:spcPts val="0"/>
              </a:spcAft>
            </a:pPr>
            <a:r>
              <a:rPr lang="nn-NO" dirty="0">
                <a:highlight>
                  <a:srgbClr val="00FFFF"/>
                </a:highlight>
              </a:rPr>
              <a:t>Demografi</a:t>
            </a:r>
          </a:p>
          <a:p>
            <a:pPr marR="0">
              <a:spcAft>
                <a:spcPts val="0"/>
              </a:spcAft>
            </a:pPr>
            <a:r>
              <a:rPr lang="nn-NO" dirty="0"/>
              <a:t>Digitalisering</a:t>
            </a:r>
          </a:p>
          <a:p>
            <a:pPr marR="0">
              <a:spcAft>
                <a:spcPts val="0"/>
              </a:spcAft>
            </a:pPr>
            <a:r>
              <a:rPr lang="nn-NO" dirty="0"/>
              <a:t>Kommunalt bygg og vedlikehaldsetterslep</a:t>
            </a:r>
          </a:p>
        </p:txBody>
      </p:sp>
      <p:sp>
        <p:nvSpPr>
          <p:cNvPr id="10" name="Rektangel 9">
            <a:extLst>
              <a:ext uri="{FF2B5EF4-FFF2-40B4-BE49-F238E27FC236}">
                <a16:creationId xmlns:a16="http://schemas.microsoft.com/office/drawing/2014/main" id="{71D46654-FBD4-39B6-961C-023D74C014BF}"/>
              </a:ext>
            </a:extLst>
          </p:cNvPr>
          <p:cNvSpPr/>
          <p:nvPr/>
        </p:nvSpPr>
        <p:spPr>
          <a:xfrm>
            <a:off x="346910" y="2738153"/>
            <a:ext cx="5608722" cy="983474"/>
          </a:xfrm>
          <a:prstGeom prst="rect">
            <a:avLst/>
          </a:prstGeom>
          <a:no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11" name="Rektangel 10">
            <a:extLst>
              <a:ext uri="{FF2B5EF4-FFF2-40B4-BE49-F238E27FC236}">
                <a16:creationId xmlns:a16="http://schemas.microsoft.com/office/drawing/2014/main" id="{0E75C37C-E689-5502-1C2D-82277FB122A7}"/>
              </a:ext>
            </a:extLst>
          </p:cNvPr>
          <p:cNvSpPr/>
          <p:nvPr/>
        </p:nvSpPr>
        <p:spPr>
          <a:xfrm>
            <a:off x="8635488" y="1191058"/>
            <a:ext cx="3329917" cy="1009685"/>
          </a:xfrm>
          <a:prstGeom prst="rect">
            <a:avLst/>
          </a:prstGeom>
          <a:noFill/>
          <a:ln w="38100">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12" name="Rektangel 11">
            <a:extLst>
              <a:ext uri="{FF2B5EF4-FFF2-40B4-BE49-F238E27FC236}">
                <a16:creationId xmlns:a16="http://schemas.microsoft.com/office/drawing/2014/main" id="{640D3456-D8EB-F359-D672-6B983C63196E}"/>
              </a:ext>
            </a:extLst>
          </p:cNvPr>
          <p:cNvSpPr/>
          <p:nvPr/>
        </p:nvSpPr>
        <p:spPr>
          <a:xfrm>
            <a:off x="346909" y="3801979"/>
            <a:ext cx="5608723" cy="2183732"/>
          </a:xfrm>
          <a:prstGeom prst="rect">
            <a:avLst/>
          </a:prstGeom>
          <a:noFill/>
          <a:ln w="381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13" name="Rektangel 12">
            <a:extLst>
              <a:ext uri="{FF2B5EF4-FFF2-40B4-BE49-F238E27FC236}">
                <a16:creationId xmlns:a16="http://schemas.microsoft.com/office/drawing/2014/main" id="{CA23E40E-70E0-16FE-937E-ED139FF169BF}"/>
              </a:ext>
            </a:extLst>
          </p:cNvPr>
          <p:cNvSpPr/>
          <p:nvPr/>
        </p:nvSpPr>
        <p:spPr>
          <a:xfrm>
            <a:off x="8635488" y="505604"/>
            <a:ext cx="3329917" cy="559191"/>
          </a:xfrm>
          <a:prstGeom prst="rect">
            <a:avLst/>
          </a:prstGeom>
          <a:noFill/>
          <a:ln w="381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14" name="Rektangel 13">
            <a:extLst>
              <a:ext uri="{FF2B5EF4-FFF2-40B4-BE49-F238E27FC236}">
                <a16:creationId xmlns:a16="http://schemas.microsoft.com/office/drawing/2014/main" id="{4F6D5DDF-924E-7B7A-8D8B-7AA348134911}"/>
              </a:ext>
            </a:extLst>
          </p:cNvPr>
          <p:cNvSpPr/>
          <p:nvPr/>
        </p:nvSpPr>
        <p:spPr>
          <a:xfrm>
            <a:off x="8643924" y="2225463"/>
            <a:ext cx="3329917" cy="559191"/>
          </a:xfrm>
          <a:prstGeom prst="rect">
            <a:avLst/>
          </a:prstGeom>
          <a:no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15" name="Rektangel 14">
            <a:extLst>
              <a:ext uri="{FF2B5EF4-FFF2-40B4-BE49-F238E27FC236}">
                <a16:creationId xmlns:a16="http://schemas.microsoft.com/office/drawing/2014/main" id="{67DE7D23-AC4C-4265-74C7-C71CE33ECBC8}"/>
              </a:ext>
            </a:extLst>
          </p:cNvPr>
          <p:cNvSpPr/>
          <p:nvPr/>
        </p:nvSpPr>
        <p:spPr>
          <a:xfrm>
            <a:off x="346406" y="1493989"/>
            <a:ext cx="5608722" cy="455127"/>
          </a:xfrm>
          <a:prstGeom prst="rect">
            <a:avLst/>
          </a:prstGeom>
          <a:noFill/>
          <a:ln w="381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a:p>
        </p:txBody>
      </p:sp>
      <p:graphicFrame>
        <p:nvGraphicFramePr>
          <p:cNvPr id="16" name="Plassholder for innhold 6">
            <a:extLst>
              <a:ext uri="{FF2B5EF4-FFF2-40B4-BE49-F238E27FC236}">
                <a16:creationId xmlns:a16="http://schemas.microsoft.com/office/drawing/2014/main" id="{6B899503-607C-2018-B53C-954BEA14F14E}"/>
              </a:ext>
            </a:extLst>
          </p:cNvPr>
          <p:cNvGraphicFramePr>
            <a:graphicFrameLocks/>
          </p:cNvGraphicFramePr>
          <p:nvPr>
            <p:extLst>
              <p:ext uri="{D42A27DB-BD31-4B8C-83A1-F6EECF244321}">
                <p14:modId xmlns:p14="http://schemas.microsoft.com/office/powerpoint/2010/main" val="2072895457"/>
              </p:ext>
            </p:extLst>
          </p:nvPr>
        </p:nvGraphicFramePr>
        <p:xfrm>
          <a:off x="5677375" y="3620192"/>
          <a:ext cx="4222286" cy="2815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Rektangel 16">
            <a:extLst>
              <a:ext uri="{FF2B5EF4-FFF2-40B4-BE49-F238E27FC236}">
                <a16:creationId xmlns:a16="http://schemas.microsoft.com/office/drawing/2014/main" id="{A367920A-10F8-E748-70EC-CEC1DB66B5EB}"/>
              </a:ext>
            </a:extLst>
          </p:cNvPr>
          <p:cNvSpPr/>
          <p:nvPr/>
        </p:nvSpPr>
        <p:spPr>
          <a:xfrm>
            <a:off x="6134261" y="1188084"/>
            <a:ext cx="2365887" cy="305905"/>
          </a:xfrm>
          <a:prstGeom prst="rect">
            <a:avLst/>
          </a:prstGeom>
          <a:noFill/>
          <a:ln w="381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18" name="Rektangel 17">
            <a:extLst>
              <a:ext uri="{FF2B5EF4-FFF2-40B4-BE49-F238E27FC236}">
                <a16:creationId xmlns:a16="http://schemas.microsoft.com/office/drawing/2014/main" id="{F778A7B6-D7D3-2939-58F9-815E3DCA021F}"/>
              </a:ext>
            </a:extLst>
          </p:cNvPr>
          <p:cNvSpPr/>
          <p:nvPr/>
        </p:nvSpPr>
        <p:spPr>
          <a:xfrm>
            <a:off x="6123560" y="679784"/>
            <a:ext cx="2391614" cy="456233"/>
          </a:xfrm>
          <a:prstGeom prst="rect">
            <a:avLst/>
          </a:prstGeom>
          <a:noFill/>
          <a:ln w="38100">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a:p>
        </p:txBody>
      </p:sp>
    </p:spTree>
    <p:extLst>
      <p:ext uri="{BB962C8B-B14F-4D97-AF65-F5344CB8AC3E}">
        <p14:creationId xmlns:p14="http://schemas.microsoft.com/office/powerpoint/2010/main" val="2633727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F38AE1A4-26DF-3EEA-AE07-F26D1223014D}"/>
              </a:ext>
            </a:extLst>
          </p:cNvPr>
          <p:cNvSpPr>
            <a:spLocks noGrp="1"/>
          </p:cNvSpPr>
          <p:nvPr>
            <p:ph sz="quarter" idx="21"/>
          </p:nvPr>
        </p:nvSpPr>
        <p:spPr>
          <a:solidFill>
            <a:schemeClr val="bg2">
              <a:lumMod val="90000"/>
            </a:schemeClr>
          </a:solidFill>
        </p:spPr>
        <p:txBody>
          <a:bodyPr/>
          <a:lstStyle/>
          <a:p>
            <a:pPr algn="l">
              <a:buFont typeface="+mj-lt"/>
              <a:buAutoNum type="arabicPeriod"/>
            </a:pPr>
            <a:r>
              <a:rPr lang="nn-NO" sz="1400" b="1" i="0" dirty="0">
                <a:effectLst/>
                <a:latin typeface="-apple-system"/>
              </a:rPr>
              <a:t>Strategisk planlegging og </a:t>
            </a:r>
            <a:r>
              <a:rPr lang="nn-NO" sz="1400" b="1" i="0" dirty="0" err="1">
                <a:effectLst/>
                <a:latin typeface="-apple-system"/>
              </a:rPr>
              <a:t>langsiktigheit</a:t>
            </a:r>
            <a:r>
              <a:rPr lang="nn-NO" sz="1400" b="0" i="0" dirty="0">
                <a:effectLst/>
                <a:latin typeface="-apple-system"/>
              </a:rPr>
              <a:t>:</a:t>
            </a:r>
          </a:p>
          <a:p>
            <a:pPr marL="742950" lvl="1" indent="-285750" algn="l">
              <a:buFont typeface="+mj-lt"/>
              <a:buAutoNum type="arabicPeriod"/>
            </a:pPr>
            <a:r>
              <a:rPr lang="nn-NO" sz="1400" b="0" i="0" dirty="0">
                <a:effectLst/>
                <a:latin typeface="-apple-system"/>
              </a:rPr>
              <a:t>Vekstkommunar har ein tydeleg strategi for utvikling og jobbar langsiktig.</a:t>
            </a:r>
          </a:p>
          <a:p>
            <a:pPr marL="742950" lvl="1" indent="-285750" algn="l">
              <a:buFont typeface="+mj-lt"/>
              <a:buAutoNum type="arabicPeriod"/>
            </a:pPr>
            <a:r>
              <a:rPr lang="nn-NO" sz="1400" b="0" i="0" dirty="0">
                <a:effectLst/>
                <a:latin typeface="-apple-system"/>
              </a:rPr>
              <a:t>Dei fokuserer på å tiltrekke seg investeringar, skape arbeidsplassar og leggje til rette for næringsutvikling.</a:t>
            </a:r>
          </a:p>
          <a:p>
            <a:pPr marL="457200" lvl="1" indent="0" algn="l">
              <a:buNone/>
            </a:pPr>
            <a:endParaRPr lang="nn-NO" sz="1400" b="0" i="0" dirty="0">
              <a:effectLst/>
              <a:latin typeface="-apple-system"/>
            </a:endParaRPr>
          </a:p>
          <a:p>
            <a:pPr algn="l">
              <a:buFont typeface="+mj-lt"/>
              <a:buAutoNum type="arabicPeriod"/>
            </a:pPr>
            <a:r>
              <a:rPr lang="nn-NO" sz="1400" b="1" i="0" dirty="0">
                <a:effectLst/>
                <a:latin typeface="-apple-system"/>
              </a:rPr>
              <a:t>Samhandling med næringslivet</a:t>
            </a:r>
            <a:r>
              <a:rPr lang="nn-NO" sz="1400" b="0" i="0" dirty="0">
                <a:effectLst/>
                <a:latin typeface="-apple-system"/>
              </a:rPr>
              <a:t>:</a:t>
            </a:r>
          </a:p>
          <a:p>
            <a:pPr marL="742950" lvl="1" indent="-285750" algn="l">
              <a:buFont typeface="+mj-lt"/>
              <a:buAutoNum type="arabicPeriod"/>
            </a:pPr>
            <a:r>
              <a:rPr lang="nn-NO" sz="1400" b="0" i="0" dirty="0">
                <a:effectLst/>
                <a:latin typeface="-apple-system"/>
              </a:rPr>
              <a:t>Vekstkommunar har god dialog med lokale bedrifter og næringsaktørar.</a:t>
            </a:r>
          </a:p>
          <a:p>
            <a:pPr marL="742950" lvl="1" indent="-285750" algn="l">
              <a:buFont typeface="+mj-lt"/>
              <a:buAutoNum type="arabicPeriod"/>
            </a:pPr>
            <a:r>
              <a:rPr lang="nn-NO" sz="1400" b="0" i="0" dirty="0">
                <a:effectLst/>
                <a:latin typeface="-apple-system"/>
              </a:rPr>
              <a:t>Dei involverer næringslivet i planlegging og </a:t>
            </a:r>
            <a:r>
              <a:rPr lang="nn-NO" sz="1400" b="0" i="0" dirty="0" err="1">
                <a:effectLst/>
                <a:latin typeface="-apple-system"/>
              </a:rPr>
              <a:t>beslutningsprosessar</a:t>
            </a:r>
            <a:r>
              <a:rPr lang="nn-NO" sz="1400" b="0" i="0" dirty="0">
                <a:effectLst/>
                <a:latin typeface="-apple-system"/>
              </a:rPr>
              <a:t>.</a:t>
            </a:r>
          </a:p>
          <a:p>
            <a:pPr marL="457200" lvl="1" indent="0" algn="l">
              <a:buNone/>
            </a:pPr>
            <a:endParaRPr lang="nn-NO" sz="1400" b="0" i="0" dirty="0">
              <a:effectLst/>
              <a:latin typeface="-apple-system"/>
            </a:endParaRPr>
          </a:p>
          <a:p>
            <a:pPr algn="l">
              <a:buFont typeface="+mj-lt"/>
              <a:buAutoNum type="arabicPeriod"/>
            </a:pPr>
            <a:r>
              <a:rPr lang="nn-NO" sz="1400" b="1" i="0" dirty="0">
                <a:effectLst/>
                <a:latin typeface="-apple-system"/>
              </a:rPr>
              <a:t>Infrastruktur og tilgjengelegheit</a:t>
            </a:r>
            <a:r>
              <a:rPr lang="nn-NO" sz="1400" b="0" i="0" dirty="0">
                <a:effectLst/>
                <a:latin typeface="-apple-system"/>
              </a:rPr>
              <a:t>:</a:t>
            </a:r>
          </a:p>
          <a:p>
            <a:pPr marL="742950" lvl="1" indent="-285750" algn="l">
              <a:buFont typeface="+mj-lt"/>
              <a:buAutoNum type="arabicPeriod"/>
            </a:pPr>
            <a:r>
              <a:rPr lang="nn-NO" sz="1400" b="0" i="0" dirty="0">
                <a:effectLst/>
                <a:latin typeface="-apple-system"/>
              </a:rPr>
              <a:t>God infrastruktur, som vegar, breiband og kollektivtransport, er avgjerande.</a:t>
            </a:r>
          </a:p>
          <a:p>
            <a:pPr marL="742950" lvl="1" indent="-285750" algn="l">
              <a:buFont typeface="+mj-lt"/>
              <a:buAutoNum type="arabicPeriod"/>
            </a:pPr>
            <a:r>
              <a:rPr lang="nn-NO" sz="1400" b="0" i="0" dirty="0">
                <a:effectLst/>
                <a:latin typeface="-apple-system"/>
              </a:rPr>
              <a:t>Vekstkommunar jobbar for å forbetre tilgjengelegheita til og frå området.</a:t>
            </a:r>
          </a:p>
          <a:p>
            <a:endParaRPr lang="nn-NO" sz="1400" dirty="0"/>
          </a:p>
        </p:txBody>
      </p:sp>
      <p:sp>
        <p:nvSpPr>
          <p:cNvPr id="3" name="Plassholder for innhold 2">
            <a:extLst>
              <a:ext uri="{FF2B5EF4-FFF2-40B4-BE49-F238E27FC236}">
                <a16:creationId xmlns:a16="http://schemas.microsoft.com/office/drawing/2014/main" id="{0E48530A-6C20-3C3C-A651-AE3C30E1B0BA}"/>
              </a:ext>
            </a:extLst>
          </p:cNvPr>
          <p:cNvSpPr>
            <a:spLocks noGrp="1"/>
          </p:cNvSpPr>
          <p:nvPr>
            <p:ph sz="quarter" idx="22"/>
          </p:nvPr>
        </p:nvSpPr>
        <p:spPr>
          <a:xfrm>
            <a:off x="6328461" y="597030"/>
            <a:ext cx="5395013" cy="5273437"/>
          </a:xfrm>
          <a:solidFill>
            <a:schemeClr val="bg2">
              <a:lumMod val="90000"/>
            </a:schemeClr>
          </a:solidFill>
        </p:spPr>
        <p:txBody>
          <a:bodyPr/>
          <a:lstStyle/>
          <a:p>
            <a:pPr marL="228600" indent="-228600" algn="l">
              <a:buFont typeface="+mj-lt"/>
              <a:buAutoNum type="arabicPeriod" startAt="4"/>
            </a:pPr>
            <a:r>
              <a:rPr lang="nn-NO" sz="1400" b="1" i="0" dirty="0">
                <a:effectLst/>
                <a:latin typeface="-apple-system"/>
              </a:rPr>
              <a:t>Kompetanse og utdanning</a:t>
            </a:r>
            <a:r>
              <a:rPr lang="nn-NO" sz="1400" b="0" i="0" dirty="0">
                <a:effectLst/>
                <a:latin typeface="-apple-system"/>
              </a:rPr>
              <a:t>:</a:t>
            </a:r>
          </a:p>
          <a:p>
            <a:pPr marL="742950" lvl="1" indent="-285750" algn="l">
              <a:buFont typeface="+mj-lt"/>
              <a:buAutoNum type="arabicPeriod" startAt="4"/>
            </a:pPr>
            <a:r>
              <a:rPr lang="nn-NO" sz="1400" b="0" i="0" dirty="0">
                <a:effectLst/>
                <a:latin typeface="-apple-system"/>
              </a:rPr>
              <a:t>Vekstkommunar satsar på kompetanseutvikling og utdanning.</a:t>
            </a:r>
          </a:p>
          <a:p>
            <a:pPr marL="742950" lvl="1" indent="-285750" algn="l">
              <a:buFont typeface="+mj-lt"/>
              <a:buAutoNum type="arabicPeriod" startAt="4"/>
            </a:pPr>
            <a:r>
              <a:rPr lang="nn-NO" sz="1400" b="0" i="0" dirty="0">
                <a:effectLst/>
                <a:latin typeface="-apple-system"/>
              </a:rPr>
              <a:t>Dei samarbeider med utdanningsinstitusjonar og tilbyr relevante kurs og opplæring.</a:t>
            </a:r>
          </a:p>
          <a:p>
            <a:pPr marL="457200" lvl="1" indent="0" algn="l">
              <a:buNone/>
            </a:pPr>
            <a:endParaRPr lang="nn-NO" sz="1400" b="0" i="0" dirty="0">
              <a:effectLst/>
              <a:latin typeface="-apple-system"/>
            </a:endParaRPr>
          </a:p>
          <a:p>
            <a:pPr algn="l">
              <a:buFont typeface="+mj-lt"/>
              <a:buAutoNum type="arabicPeriod" startAt="4"/>
            </a:pPr>
            <a:r>
              <a:rPr lang="nn-NO" sz="1400" b="1" i="0" dirty="0">
                <a:effectLst/>
                <a:latin typeface="-apple-system"/>
              </a:rPr>
              <a:t>Attraktive bu- og levekår</a:t>
            </a:r>
            <a:r>
              <a:rPr lang="nn-NO" sz="1400" b="0" i="0" dirty="0">
                <a:effectLst/>
                <a:latin typeface="-apple-system"/>
              </a:rPr>
              <a:t>:</a:t>
            </a:r>
          </a:p>
          <a:p>
            <a:pPr marL="742950" lvl="1" indent="-285750" algn="l">
              <a:buFont typeface="+mj-lt"/>
              <a:buAutoNum type="arabicPeriod"/>
            </a:pPr>
            <a:r>
              <a:rPr lang="nn-NO" sz="1400" b="0" i="0" dirty="0">
                <a:effectLst/>
                <a:latin typeface="-apple-system"/>
              </a:rPr>
              <a:t>Vekstkommunar legg til rette for eit godt bu- og nærmiljø og gode tenester.</a:t>
            </a:r>
          </a:p>
          <a:p>
            <a:pPr marL="742950" lvl="1" indent="-285750" algn="l">
              <a:buFont typeface="+mj-lt"/>
              <a:buAutoNum type="arabicPeriod"/>
            </a:pPr>
            <a:r>
              <a:rPr lang="nn-NO" sz="1400" b="0" i="0" dirty="0">
                <a:effectLst/>
                <a:latin typeface="-apple-system"/>
              </a:rPr>
              <a:t>Dei har eit variert kultur- og fritidstilbod</a:t>
            </a:r>
          </a:p>
          <a:p>
            <a:pPr marL="457200" lvl="1" indent="0" algn="l">
              <a:buNone/>
            </a:pPr>
            <a:endParaRPr lang="nn-NO" sz="1400" b="0" i="0" dirty="0">
              <a:effectLst/>
              <a:latin typeface="-apple-system"/>
            </a:endParaRPr>
          </a:p>
          <a:p>
            <a:pPr algn="l">
              <a:buFont typeface="+mj-lt"/>
              <a:buAutoNum type="arabicPeriod" startAt="4"/>
            </a:pPr>
            <a:r>
              <a:rPr lang="nn-NO" sz="1400" b="1" i="0" dirty="0">
                <a:effectLst/>
                <a:latin typeface="-apple-system"/>
              </a:rPr>
              <a:t>Innovasjon og nyskaping</a:t>
            </a:r>
            <a:r>
              <a:rPr lang="nn-NO" sz="1400" b="0" i="0" dirty="0">
                <a:effectLst/>
                <a:latin typeface="-apple-system"/>
              </a:rPr>
              <a:t>:</a:t>
            </a:r>
          </a:p>
          <a:p>
            <a:pPr marL="742950" lvl="1" indent="-285750" algn="l">
              <a:buFont typeface="+mj-lt"/>
              <a:buAutoNum type="arabicPeriod"/>
            </a:pPr>
            <a:r>
              <a:rPr lang="nn-NO" sz="1400" b="0" i="0" dirty="0">
                <a:effectLst/>
                <a:latin typeface="-apple-system"/>
              </a:rPr>
              <a:t>Vekstkommunar er open for nye idear og innovasjon.</a:t>
            </a:r>
          </a:p>
          <a:p>
            <a:pPr marL="742950" lvl="1" indent="-285750" algn="l">
              <a:buFont typeface="+mj-lt"/>
              <a:buAutoNum type="arabicPeriod"/>
            </a:pPr>
            <a:r>
              <a:rPr lang="nn-NO" sz="1400" b="0" i="0" dirty="0">
                <a:effectLst/>
                <a:latin typeface="-apple-system"/>
              </a:rPr>
              <a:t>Dei støttar oppstartsbedrifter og legg til rette for nyskapande løysingar.</a:t>
            </a:r>
          </a:p>
          <a:p>
            <a:pPr marL="457200" lvl="1" indent="0" algn="l">
              <a:buNone/>
            </a:pPr>
            <a:endParaRPr lang="nn-NO" sz="1400" b="0" i="0" dirty="0">
              <a:effectLst/>
              <a:latin typeface="-apple-system"/>
            </a:endParaRPr>
          </a:p>
          <a:p>
            <a:pPr algn="l">
              <a:buFont typeface="+mj-lt"/>
              <a:buAutoNum type="arabicPeriod" startAt="4"/>
            </a:pPr>
            <a:r>
              <a:rPr lang="nn-NO" sz="1400" b="1" i="0" dirty="0">
                <a:effectLst/>
                <a:latin typeface="-apple-system"/>
              </a:rPr>
              <a:t>Marknadsføring og profilering</a:t>
            </a:r>
            <a:r>
              <a:rPr lang="nn-NO" sz="1400" b="0" i="0" dirty="0">
                <a:effectLst/>
                <a:latin typeface="-apple-system"/>
              </a:rPr>
              <a:t>:</a:t>
            </a:r>
          </a:p>
          <a:p>
            <a:pPr marL="742950" lvl="1" indent="-285750" algn="l">
              <a:buFont typeface="+mj-lt"/>
              <a:buAutoNum type="arabicPeriod"/>
            </a:pPr>
            <a:r>
              <a:rPr lang="nn-NO" sz="1400" b="0" i="0" dirty="0">
                <a:effectLst/>
                <a:latin typeface="-apple-system"/>
              </a:rPr>
              <a:t>Vekstkommunar profilerer seg aktivt for å tiltrekke seg </a:t>
            </a:r>
            <a:r>
              <a:rPr lang="nn-NO" sz="1400" b="0" i="0" dirty="0" err="1">
                <a:effectLst/>
                <a:latin typeface="-apple-system"/>
              </a:rPr>
              <a:t>investorer</a:t>
            </a:r>
            <a:r>
              <a:rPr lang="nn-NO" sz="1400" b="0" i="0" dirty="0">
                <a:effectLst/>
                <a:latin typeface="-apple-system"/>
              </a:rPr>
              <a:t>, turistar og nye innbyggjarar.</a:t>
            </a:r>
          </a:p>
          <a:p>
            <a:pPr marL="742950" lvl="1" indent="-285750" algn="l">
              <a:buFont typeface="+mj-lt"/>
              <a:buAutoNum type="arabicPeriod"/>
            </a:pPr>
            <a:r>
              <a:rPr lang="nn-NO" sz="1400" b="0" i="0" dirty="0">
                <a:effectLst/>
                <a:latin typeface="-apple-system"/>
              </a:rPr>
              <a:t>Dei viser fram sine unike kvalitetar og moglegheiter.</a:t>
            </a:r>
          </a:p>
          <a:p>
            <a:endParaRPr lang="nn-NO" sz="1400" dirty="0"/>
          </a:p>
        </p:txBody>
      </p:sp>
      <p:sp>
        <p:nvSpPr>
          <p:cNvPr id="4" name="Plassholder for tekst 3">
            <a:extLst>
              <a:ext uri="{FF2B5EF4-FFF2-40B4-BE49-F238E27FC236}">
                <a16:creationId xmlns:a16="http://schemas.microsoft.com/office/drawing/2014/main" id="{BFFC7D7B-4921-224C-AD29-024CFA89CB21}"/>
              </a:ext>
            </a:extLst>
          </p:cNvPr>
          <p:cNvSpPr>
            <a:spLocks noGrp="1"/>
          </p:cNvSpPr>
          <p:nvPr>
            <p:ph type="body" sz="quarter" idx="11"/>
          </p:nvPr>
        </p:nvSpPr>
        <p:spPr>
          <a:xfrm>
            <a:off x="466722" y="597030"/>
            <a:ext cx="5395013" cy="686270"/>
          </a:xfrm>
          <a:solidFill>
            <a:schemeClr val="accent4"/>
          </a:solidFill>
        </p:spPr>
        <p:txBody>
          <a:bodyPr/>
          <a:lstStyle/>
          <a:p>
            <a:r>
              <a:rPr lang="nn-NO" dirty="0"/>
              <a:t>Vekstkommunar er gode på dette :</a:t>
            </a:r>
          </a:p>
        </p:txBody>
      </p:sp>
      <p:sp>
        <p:nvSpPr>
          <p:cNvPr id="5" name="Plassholder for bunntekst 4">
            <a:extLst>
              <a:ext uri="{FF2B5EF4-FFF2-40B4-BE49-F238E27FC236}">
                <a16:creationId xmlns:a16="http://schemas.microsoft.com/office/drawing/2014/main" id="{C0C51099-E761-087A-355F-58C2F8479037}"/>
              </a:ext>
            </a:extLst>
          </p:cNvPr>
          <p:cNvSpPr>
            <a:spLocks noGrp="1"/>
          </p:cNvSpPr>
          <p:nvPr>
            <p:ph type="ftr" sz="quarter" idx="3"/>
          </p:nvPr>
        </p:nvSpPr>
        <p:spPr/>
        <p:txBody>
          <a:bodyPr/>
          <a:lstStyle/>
          <a:p>
            <a:endParaRPr lang="nb-NO"/>
          </a:p>
        </p:txBody>
      </p:sp>
      <p:sp>
        <p:nvSpPr>
          <p:cNvPr id="6" name="Plassholder for dato 5">
            <a:extLst>
              <a:ext uri="{FF2B5EF4-FFF2-40B4-BE49-F238E27FC236}">
                <a16:creationId xmlns:a16="http://schemas.microsoft.com/office/drawing/2014/main" id="{FD5DD2C3-4604-800D-B85D-553DA71695A1}"/>
              </a:ext>
            </a:extLst>
          </p:cNvPr>
          <p:cNvSpPr>
            <a:spLocks noGrp="1"/>
          </p:cNvSpPr>
          <p:nvPr>
            <p:ph type="dt" sz="half" idx="2"/>
          </p:nvPr>
        </p:nvSpPr>
        <p:spPr/>
        <p:txBody>
          <a:bodyPr/>
          <a:lstStyle/>
          <a:p>
            <a:endParaRPr lang="nb-NO"/>
          </a:p>
        </p:txBody>
      </p:sp>
      <p:sp>
        <p:nvSpPr>
          <p:cNvPr id="7" name="Rektangel 6">
            <a:extLst>
              <a:ext uri="{FF2B5EF4-FFF2-40B4-BE49-F238E27FC236}">
                <a16:creationId xmlns:a16="http://schemas.microsoft.com/office/drawing/2014/main" id="{72920550-7520-0465-996F-684D983AE3CF}"/>
              </a:ext>
            </a:extLst>
          </p:cNvPr>
          <p:cNvSpPr/>
          <p:nvPr/>
        </p:nvSpPr>
        <p:spPr>
          <a:xfrm>
            <a:off x="346909" y="4421605"/>
            <a:ext cx="5608723" cy="1564106"/>
          </a:xfrm>
          <a:prstGeom prst="rect">
            <a:avLst/>
          </a:prstGeom>
          <a:noFill/>
          <a:ln w="381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8" name="Rektangel 7">
            <a:extLst>
              <a:ext uri="{FF2B5EF4-FFF2-40B4-BE49-F238E27FC236}">
                <a16:creationId xmlns:a16="http://schemas.microsoft.com/office/drawing/2014/main" id="{4DCA9E9E-7C6B-A68C-5533-F472E51E5277}"/>
              </a:ext>
            </a:extLst>
          </p:cNvPr>
          <p:cNvSpPr/>
          <p:nvPr/>
        </p:nvSpPr>
        <p:spPr>
          <a:xfrm>
            <a:off x="359866" y="2742255"/>
            <a:ext cx="5608723" cy="1564106"/>
          </a:xfrm>
          <a:prstGeom prst="rect">
            <a:avLst/>
          </a:prstGeom>
          <a:noFill/>
          <a:ln w="381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9" name="Rektangel 8">
            <a:extLst>
              <a:ext uri="{FF2B5EF4-FFF2-40B4-BE49-F238E27FC236}">
                <a16:creationId xmlns:a16="http://schemas.microsoft.com/office/drawing/2014/main" id="{36916C0D-A23E-CCC0-4394-2D83CC0B9BE7}"/>
              </a:ext>
            </a:extLst>
          </p:cNvPr>
          <p:cNvSpPr/>
          <p:nvPr/>
        </p:nvSpPr>
        <p:spPr>
          <a:xfrm>
            <a:off x="6223413" y="1754721"/>
            <a:ext cx="5608723" cy="1564106"/>
          </a:xfrm>
          <a:prstGeom prst="rect">
            <a:avLst/>
          </a:prstGeom>
          <a:noFill/>
          <a:ln w="381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a:p>
        </p:txBody>
      </p:sp>
    </p:spTree>
    <p:extLst>
      <p:ext uri="{BB962C8B-B14F-4D97-AF65-F5344CB8AC3E}">
        <p14:creationId xmlns:p14="http://schemas.microsoft.com/office/powerpoint/2010/main" val="283295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F38AE1A4-26DF-3EEA-AE07-F26D1223014D}"/>
              </a:ext>
            </a:extLst>
          </p:cNvPr>
          <p:cNvSpPr>
            <a:spLocks noGrp="1"/>
          </p:cNvSpPr>
          <p:nvPr>
            <p:ph sz="quarter" idx="21"/>
          </p:nvPr>
        </p:nvSpPr>
        <p:spPr>
          <a:xfrm>
            <a:off x="466723" y="1283300"/>
            <a:ext cx="6908636" cy="4587167"/>
          </a:xfrm>
          <a:solidFill>
            <a:schemeClr val="bg2">
              <a:lumMod val="90000"/>
            </a:schemeClr>
          </a:solidFill>
        </p:spPr>
        <p:txBody>
          <a:bodyPr/>
          <a:lstStyle/>
          <a:p>
            <a:pPr algn="l">
              <a:lnSpc>
                <a:spcPct val="150000"/>
              </a:lnSpc>
              <a:buFont typeface="+mj-lt"/>
              <a:buAutoNum type="arabicPeriod"/>
            </a:pPr>
            <a:r>
              <a:rPr lang="nn-NO" sz="2400" b="1" i="0" dirty="0">
                <a:effectLst/>
                <a:latin typeface="-apple-system"/>
              </a:rPr>
              <a:t>Strategisk planlegging og </a:t>
            </a:r>
            <a:r>
              <a:rPr lang="nn-NO" sz="2400" b="1" i="0" dirty="0" err="1">
                <a:effectLst/>
                <a:latin typeface="-apple-system"/>
              </a:rPr>
              <a:t>langsiktigheit</a:t>
            </a:r>
            <a:endParaRPr lang="nn-NO" sz="2400" b="0" i="0" dirty="0">
              <a:effectLst/>
              <a:latin typeface="-apple-system"/>
            </a:endParaRPr>
          </a:p>
          <a:p>
            <a:pPr algn="l">
              <a:lnSpc>
                <a:spcPct val="150000"/>
              </a:lnSpc>
              <a:buFont typeface="+mj-lt"/>
              <a:buAutoNum type="arabicPeriod"/>
            </a:pPr>
            <a:r>
              <a:rPr lang="nn-NO" sz="2400" b="1" i="0" dirty="0">
                <a:effectLst/>
                <a:latin typeface="-apple-system"/>
              </a:rPr>
              <a:t>Samhandling med næringslivet</a:t>
            </a:r>
            <a:endParaRPr lang="nn-NO" sz="2400" b="0" i="0" dirty="0">
              <a:effectLst/>
              <a:latin typeface="-apple-system"/>
            </a:endParaRPr>
          </a:p>
          <a:p>
            <a:pPr algn="l">
              <a:lnSpc>
                <a:spcPct val="150000"/>
              </a:lnSpc>
              <a:buFont typeface="+mj-lt"/>
              <a:buAutoNum type="arabicPeriod"/>
            </a:pPr>
            <a:r>
              <a:rPr lang="nn-NO" sz="2400" b="1" i="0" dirty="0">
                <a:effectLst/>
                <a:latin typeface="-apple-system"/>
              </a:rPr>
              <a:t>Infrastruktur og tilgjengelegheit</a:t>
            </a:r>
            <a:endParaRPr lang="nn-NO" sz="2400" b="0" i="0" dirty="0">
              <a:effectLst/>
              <a:latin typeface="-apple-system"/>
            </a:endParaRPr>
          </a:p>
          <a:p>
            <a:pPr marL="228600" indent="-228600" algn="l">
              <a:lnSpc>
                <a:spcPct val="150000"/>
              </a:lnSpc>
              <a:buFont typeface="+mj-lt"/>
              <a:buAutoNum type="arabicPeriod" startAt="4"/>
            </a:pPr>
            <a:r>
              <a:rPr lang="nn-NO" sz="2400" b="1" i="0" dirty="0">
                <a:effectLst/>
                <a:latin typeface="-apple-system"/>
              </a:rPr>
              <a:t>Kompetanse og utdanning</a:t>
            </a:r>
            <a:endParaRPr lang="nn-NO" sz="2400" b="0" i="0" dirty="0">
              <a:effectLst/>
              <a:latin typeface="-apple-system"/>
            </a:endParaRPr>
          </a:p>
          <a:p>
            <a:pPr algn="l">
              <a:lnSpc>
                <a:spcPct val="150000"/>
              </a:lnSpc>
              <a:buFont typeface="+mj-lt"/>
              <a:buAutoNum type="arabicPeriod" startAt="4"/>
            </a:pPr>
            <a:r>
              <a:rPr lang="nn-NO" sz="2400" b="1" i="0" dirty="0">
                <a:effectLst/>
                <a:latin typeface="-apple-system"/>
              </a:rPr>
              <a:t>Attraktive bu- og levekår</a:t>
            </a:r>
            <a:endParaRPr lang="nn-NO" sz="2400" b="0" i="0" dirty="0">
              <a:effectLst/>
              <a:latin typeface="-apple-system"/>
            </a:endParaRPr>
          </a:p>
          <a:p>
            <a:pPr algn="l">
              <a:lnSpc>
                <a:spcPct val="150000"/>
              </a:lnSpc>
              <a:buFont typeface="+mj-lt"/>
              <a:buAutoNum type="arabicPeriod" startAt="4"/>
            </a:pPr>
            <a:r>
              <a:rPr lang="nn-NO" sz="2400" b="1" i="0" dirty="0">
                <a:effectLst/>
                <a:latin typeface="-apple-system"/>
              </a:rPr>
              <a:t>Innovasjon og nyskaping</a:t>
            </a:r>
            <a:endParaRPr lang="nn-NO" sz="2400" b="0" i="0" dirty="0">
              <a:effectLst/>
              <a:latin typeface="-apple-system"/>
            </a:endParaRPr>
          </a:p>
          <a:p>
            <a:pPr algn="l">
              <a:lnSpc>
                <a:spcPct val="150000"/>
              </a:lnSpc>
              <a:buFont typeface="+mj-lt"/>
              <a:buAutoNum type="arabicPeriod" startAt="4"/>
            </a:pPr>
            <a:r>
              <a:rPr lang="nn-NO" sz="2400" b="1" i="0" dirty="0">
                <a:effectLst/>
                <a:latin typeface="-apple-system"/>
              </a:rPr>
              <a:t>Marknadsføring og profilering</a:t>
            </a:r>
            <a:endParaRPr lang="nn-NO" sz="2400" b="0" i="0" dirty="0">
              <a:effectLst/>
              <a:latin typeface="-apple-system"/>
            </a:endParaRPr>
          </a:p>
          <a:p>
            <a:pPr algn="l">
              <a:buFont typeface="+mj-lt"/>
              <a:buAutoNum type="arabicPeriod"/>
            </a:pPr>
            <a:endParaRPr lang="nn-NO" sz="2400" b="0" i="0" dirty="0">
              <a:effectLst/>
              <a:latin typeface="-apple-system"/>
            </a:endParaRPr>
          </a:p>
          <a:p>
            <a:endParaRPr lang="nn-NO" sz="2400" dirty="0"/>
          </a:p>
        </p:txBody>
      </p:sp>
      <p:sp>
        <p:nvSpPr>
          <p:cNvPr id="4" name="Plassholder for tekst 3">
            <a:extLst>
              <a:ext uri="{FF2B5EF4-FFF2-40B4-BE49-F238E27FC236}">
                <a16:creationId xmlns:a16="http://schemas.microsoft.com/office/drawing/2014/main" id="{BFFC7D7B-4921-224C-AD29-024CFA89CB21}"/>
              </a:ext>
            </a:extLst>
          </p:cNvPr>
          <p:cNvSpPr>
            <a:spLocks noGrp="1"/>
          </p:cNvSpPr>
          <p:nvPr>
            <p:ph type="body" sz="quarter" idx="11"/>
          </p:nvPr>
        </p:nvSpPr>
        <p:spPr>
          <a:xfrm>
            <a:off x="466722" y="597030"/>
            <a:ext cx="6908637" cy="686270"/>
          </a:xfrm>
          <a:solidFill>
            <a:schemeClr val="accent4"/>
          </a:solidFill>
        </p:spPr>
        <p:txBody>
          <a:bodyPr>
            <a:normAutofit/>
          </a:bodyPr>
          <a:lstStyle/>
          <a:p>
            <a:r>
              <a:rPr lang="nn-NO" sz="2800" dirty="0"/>
              <a:t>Vekstkommunar er gode på dette :</a:t>
            </a:r>
          </a:p>
        </p:txBody>
      </p:sp>
      <p:sp>
        <p:nvSpPr>
          <p:cNvPr id="5" name="Plassholder for bunntekst 4">
            <a:extLst>
              <a:ext uri="{FF2B5EF4-FFF2-40B4-BE49-F238E27FC236}">
                <a16:creationId xmlns:a16="http://schemas.microsoft.com/office/drawing/2014/main" id="{C0C51099-E761-087A-355F-58C2F8479037}"/>
              </a:ext>
            </a:extLst>
          </p:cNvPr>
          <p:cNvSpPr>
            <a:spLocks noGrp="1"/>
          </p:cNvSpPr>
          <p:nvPr>
            <p:ph type="ftr" sz="quarter" idx="3"/>
          </p:nvPr>
        </p:nvSpPr>
        <p:spPr/>
        <p:txBody>
          <a:bodyPr/>
          <a:lstStyle/>
          <a:p>
            <a:endParaRPr lang="nb-NO"/>
          </a:p>
        </p:txBody>
      </p:sp>
      <p:sp>
        <p:nvSpPr>
          <p:cNvPr id="6" name="Plassholder for dato 5">
            <a:extLst>
              <a:ext uri="{FF2B5EF4-FFF2-40B4-BE49-F238E27FC236}">
                <a16:creationId xmlns:a16="http://schemas.microsoft.com/office/drawing/2014/main" id="{FD5DD2C3-4604-800D-B85D-553DA71695A1}"/>
              </a:ext>
            </a:extLst>
          </p:cNvPr>
          <p:cNvSpPr>
            <a:spLocks noGrp="1"/>
          </p:cNvSpPr>
          <p:nvPr>
            <p:ph type="dt" sz="half" idx="2"/>
          </p:nvPr>
        </p:nvSpPr>
        <p:spPr/>
        <p:txBody>
          <a:bodyPr/>
          <a:lstStyle/>
          <a:p>
            <a:endParaRPr lang="nb-NO"/>
          </a:p>
        </p:txBody>
      </p:sp>
      <p:sp>
        <p:nvSpPr>
          <p:cNvPr id="7" name="Rektangel 6">
            <a:extLst>
              <a:ext uri="{FF2B5EF4-FFF2-40B4-BE49-F238E27FC236}">
                <a16:creationId xmlns:a16="http://schemas.microsoft.com/office/drawing/2014/main" id="{72920550-7520-0465-996F-684D983AE3CF}"/>
              </a:ext>
            </a:extLst>
          </p:cNvPr>
          <p:cNvSpPr/>
          <p:nvPr/>
        </p:nvSpPr>
        <p:spPr>
          <a:xfrm>
            <a:off x="304797" y="1969570"/>
            <a:ext cx="5608723" cy="502920"/>
          </a:xfrm>
          <a:prstGeom prst="rect">
            <a:avLst/>
          </a:prstGeom>
          <a:noFill/>
          <a:ln w="381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10" name="Rektangel 9">
            <a:extLst>
              <a:ext uri="{FF2B5EF4-FFF2-40B4-BE49-F238E27FC236}">
                <a16:creationId xmlns:a16="http://schemas.microsoft.com/office/drawing/2014/main" id="{0EFB5ED9-DE67-C8B4-5454-AB638A70B819}"/>
              </a:ext>
            </a:extLst>
          </p:cNvPr>
          <p:cNvSpPr/>
          <p:nvPr/>
        </p:nvSpPr>
        <p:spPr>
          <a:xfrm>
            <a:off x="292410" y="2597218"/>
            <a:ext cx="5608723" cy="502920"/>
          </a:xfrm>
          <a:prstGeom prst="rect">
            <a:avLst/>
          </a:prstGeom>
          <a:noFill/>
          <a:ln w="381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11" name="Rektangel 10">
            <a:extLst>
              <a:ext uri="{FF2B5EF4-FFF2-40B4-BE49-F238E27FC236}">
                <a16:creationId xmlns:a16="http://schemas.microsoft.com/office/drawing/2014/main" id="{6D84F686-1096-8A07-BA7F-CB6B300E8480}"/>
              </a:ext>
            </a:extLst>
          </p:cNvPr>
          <p:cNvSpPr/>
          <p:nvPr/>
        </p:nvSpPr>
        <p:spPr>
          <a:xfrm>
            <a:off x="304797" y="3919381"/>
            <a:ext cx="5608723" cy="502920"/>
          </a:xfrm>
          <a:prstGeom prst="rect">
            <a:avLst/>
          </a:prstGeom>
          <a:noFill/>
          <a:ln w="381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12" name="Ellipse 11">
            <a:extLst>
              <a:ext uri="{FF2B5EF4-FFF2-40B4-BE49-F238E27FC236}">
                <a16:creationId xmlns:a16="http://schemas.microsoft.com/office/drawing/2014/main" id="{AC5A5153-E3B9-D55F-0B70-69419EB19495}"/>
              </a:ext>
            </a:extLst>
          </p:cNvPr>
          <p:cNvSpPr/>
          <p:nvPr/>
        </p:nvSpPr>
        <p:spPr>
          <a:xfrm>
            <a:off x="7760368" y="1431759"/>
            <a:ext cx="1997243" cy="173254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dirty="0"/>
              <a:t>Demografi</a:t>
            </a:r>
          </a:p>
        </p:txBody>
      </p:sp>
      <p:sp>
        <p:nvSpPr>
          <p:cNvPr id="13" name="Ellipse 12">
            <a:extLst>
              <a:ext uri="{FF2B5EF4-FFF2-40B4-BE49-F238E27FC236}">
                <a16:creationId xmlns:a16="http://schemas.microsoft.com/office/drawing/2014/main" id="{B9DEFDFF-7167-56E3-955F-3660B5143888}"/>
              </a:ext>
            </a:extLst>
          </p:cNvPr>
          <p:cNvSpPr/>
          <p:nvPr/>
        </p:nvSpPr>
        <p:spPr>
          <a:xfrm>
            <a:off x="7816514" y="3693694"/>
            <a:ext cx="1997243" cy="173254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n-NO" dirty="0"/>
              <a:t>Frivilligheit</a:t>
            </a:r>
          </a:p>
        </p:txBody>
      </p:sp>
    </p:spTree>
    <p:extLst>
      <p:ext uri="{BB962C8B-B14F-4D97-AF65-F5344CB8AC3E}">
        <p14:creationId xmlns:p14="http://schemas.microsoft.com/office/powerpoint/2010/main" val="76674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5D1800D-A27D-969A-C4EE-317C7F751415}"/>
              </a:ext>
            </a:extLst>
          </p:cNvPr>
          <p:cNvSpPr/>
          <p:nvPr/>
        </p:nvSpPr>
        <p:spPr>
          <a:xfrm>
            <a:off x="4770522" y="1678405"/>
            <a:ext cx="5257799" cy="4678068"/>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a:p>
        </p:txBody>
      </p:sp>
      <p:graphicFrame>
        <p:nvGraphicFramePr>
          <p:cNvPr id="7" name="Plassholder for innhold 6">
            <a:extLst>
              <a:ext uri="{FF2B5EF4-FFF2-40B4-BE49-F238E27FC236}">
                <a16:creationId xmlns:a16="http://schemas.microsoft.com/office/drawing/2014/main" id="{D1AC52C2-980A-31F9-31B8-99958A2A8A79}"/>
              </a:ext>
            </a:extLst>
          </p:cNvPr>
          <p:cNvGraphicFramePr>
            <a:graphicFrameLocks noGrp="1"/>
          </p:cNvGraphicFramePr>
          <p:nvPr>
            <p:ph sz="quarter" idx="22"/>
            <p:extLst>
              <p:ext uri="{D42A27DB-BD31-4B8C-83A1-F6EECF244321}">
                <p14:modId xmlns:p14="http://schemas.microsoft.com/office/powerpoint/2010/main" val="1588618554"/>
              </p:ext>
            </p:extLst>
          </p:nvPr>
        </p:nvGraphicFramePr>
        <p:xfrm>
          <a:off x="3570586" y="1927348"/>
          <a:ext cx="6872538" cy="4429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lassholder for bunntekst 4">
            <a:extLst>
              <a:ext uri="{FF2B5EF4-FFF2-40B4-BE49-F238E27FC236}">
                <a16:creationId xmlns:a16="http://schemas.microsoft.com/office/drawing/2014/main" id="{89ADF2D9-3DD8-86FE-F818-EF4AF0EF2B03}"/>
              </a:ext>
            </a:extLst>
          </p:cNvPr>
          <p:cNvSpPr>
            <a:spLocks noGrp="1"/>
          </p:cNvSpPr>
          <p:nvPr>
            <p:ph type="ftr" sz="quarter" idx="3"/>
          </p:nvPr>
        </p:nvSpPr>
        <p:spPr/>
        <p:txBody>
          <a:bodyPr/>
          <a:lstStyle/>
          <a:p>
            <a:endParaRPr lang="nb-NO"/>
          </a:p>
        </p:txBody>
      </p:sp>
      <p:sp>
        <p:nvSpPr>
          <p:cNvPr id="6" name="Plassholder for dato 5">
            <a:extLst>
              <a:ext uri="{FF2B5EF4-FFF2-40B4-BE49-F238E27FC236}">
                <a16:creationId xmlns:a16="http://schemas.microsoft.com/office/drawing/2014/main" id="{D7C78428-A794-A2B3-AB1C-27D15FD1F649}"/>
              </a:ext>
            </a:extLst>
          </p:cNvPr>
          <p:cNvSpPr>
            <a:spLocks noGrp="1"/>
          </p:cNvSpPr>
          <p:nvPr>
            <p:ph type="dt" sz="half" idx="2"/>
          </p:nvPr>
        </p:nvSpPr>
        <p:spPr/>
        <p:txBody>
          <a:bodyPr/>
          <a:lstStyle/>
          <a:p>
            <a:endParaRPr lang="nb-NO"/>
          </a:p>
        </p:txBody>
      </p:sp>
      <p:sp>
        <p:nvSpPr>
          <p:cNvPr id="8" name="TekstSylinder 7">
            <a:extLst>
              <a:ext uri="{FF2B5EF4-FFF2-40B4-BE49-F238E27FC236}">
                <a16:creationId xmlns:a16="http://schemas.microsoft.com/office/drawing/2014/main" id="{358E2203-8C67-9522-D69D-EC22DCB05C9E}"/>
              </a:ext>
            </a:extLst>
          </p:cNvPr>
          <p:cNvSpPr txBox="1"/>
          <p:nvPr/>
        </p:nvSpPr>
        <p:spPr>
          <a:xfrm>
            <a:off x="330868" y="366964"/>
            <a:ext cx="3951595" cy="2031325"/>
          </a:xfrm>
          <a:prstGeom prst="rect">
            <a:avLst/>
          </a:prstGeom>
          <a:solidFill>
            <a:srgbClr val="00B050"/>
          </a:solidFill>
        </p:spPr>
        <p:txBody>
          <a:bodyPr wrap="none" rtlCol="0">
            <a:spAutoFit/>
          </a:bodyPr>
          <a:lstStyle/>
          <a:p>
            <a:r>
              <a:rPr lang="nn-NO" dirty="0"/>
              <a:t>Ting vi forventar skal fungere:</a:t>
            </a:r>
          </a:p>
          <a:p>
            <a:pPr marL="285750" indent="-285750">
              <a:buFont typeface="Arial" panose="020B0604020202020204" pitchFamily="34" charset="0"/>
              <a:buChar char="•"/>
            </a:pPr>
            <a:r>
              <a:rPr lang="nn-NO" dirty="0"/>
              <a:t>Skule og barnehage</a:t>
            </a:r>
          </a:p>
          <a:p>
            <a:pPr marL="285750" indent="-285750">
              <a:buFont typeface="Arial" panose="020B0604020202020204" pitchFamily="34" charset="0"/>
              <a:buChar char="•"/>
            </a:pPr>
            <a:r>
              <a:rPr lang="nn-NO" dirty="0"/>
              <a:t>Helse og omsorg</a:t>
            </a:r>
          </a:p>
          <a:p>
            <a:pPr marL="285750" indent="-285750">
              <a:buFont typeface="Arial" panose="020B0604020202020204" pitchFamily="34" charset="0"/>
              <a:buChar char="•"/>
            </a:pPr>
            <a:r>
              <a:rPr lang="nn-NO" dirty="0"/>
              <a:t>Tekniske tenester</a:t>
            </a:r>
          </a:p>
          <a:p>
            <a:pPr marL="285750" indent="-285750">
              <a:buFont typeface="Arial" panose="020B0604020202020204" pitchFamily="34" charset="0"/>
              <a:buChar char="•"/>
            </a:pPr>
            <a:r>
              <a:rPr lang="nn-NO" dirty="0"/>
              <a:t>Forvaltninga (byggesak, plan m.m.)</a:t>
            </a:r>
          </a:p>
          <a:p>
            <a:pPr marL="285750" indent="-285750">
              <a:buFont typeface="Arial" panose="020B0604020202020204" pitchFamily="34" charset="0"/>
              <a:buChar char="•"/>
            </a:pPr>
            <a:r>
              <a:rPr lang="nn-NO" dirty="0"/>
              <a:t>Demokratiet</a:t>
            </a:r>
          </a:p>
          <a:p>
            <a:pPr marL="285750" indent="-285750">
              <a:buFont typeface="Arial" panose="020B0604020202020204" pitchFamily="34" charset="0"/>
              <a:buChar char="•"/>
            </a:pPr>
            <a:r>
              <a:rPr lang="nn-NO" dirty="0"/>
              <a:t>Frivillige lag og organisasjonar</a:t>
            </a:r>
          </a:p>
        </p:txBody>
      </p:sp>
      <p:sp>
        <p:nvSpPr>
          <p:cNvPr id="10" name="TekstSylinder 9">
            <a:extLst>
              <a:ext uri="{FF2B5EF4-FFF2-40B4-BE49-F238E27FC236}">
                <a16:creationId xmlns:a16="http://schemas.microsoft.com/office/drawing/2014/main" id="{922A2713-D3EF-8C3E-B0DA-154D5529EE47}"/>
              </a:ext>
            </a:extLst>
          </p:cNvPr>
          <p:cNvSpPr txBox="1"/>
          <p:nvPr/>
        </p:nvSpPr>
        <p:spPr>
          <a:xfrm>
            <a:off x="7551820" y="320843"/>
            <a:ext cx="2891304" cy="923330"/>
          </a:xfrm>
          <a:prstGeom prst="rect">
            <a:avLst/>
          </a:prstGeom>
          <a:solidFill>
            <a:srgbClr val="00B050"/>
          </a:solidFill>
        </p:spPr>
        <p:txBody>
          <a:bodyPr wrap="none" rtlCol="0">
            <a:spAutoFit/>
          </a:bodyPr>
          <a:lstStyle/>
          <a:p>
            <a:r>
              <a:rPr lang="nn-NO" dirty="0"/>
              <a:t>Ting vi kan gjere noko med:</a:t>
            </a:r>
          </a:p>
          <a:p>
            <a:pPr marL="285750" indent="-285750">
              <a:buFont typeface="Arial" panose="020B0604020202020204" pitchFamily="34" charset="0"/>
              <a:buChar char="•"/>
            </a:pPr>
            <a:r>
              <a:rPr lang="nn-NO" dirty="0"/>
              <a:t>Vidareutvikle det vi har</a:t>
            </a:r>
          </a:p>
          <a:p>
            <a:pPr marL="285750" indent="-285750">
              <a:buFont typeface="Arial" panose="020B0604020202020204" pitchFamily="34" charset="0"/>
              <a:buChar char="•"/>
            </a:pPr>
            <a:r>
              <a:rPr lang="nn-NO" dirty="0"/>
              <a:t>Legge til rette for «flaks»</a:t>
            </a:r>
          </a:p>
        </p:txBody>
      </p:sp>
      <p:sp>
        <p:nvSpPr>
          <p:cNvPr id="11" name="Rektangel 10">
            <a:extLst>
              <a:ext uri="{FF2B5EF4-FFF2-40B4-BE49-F238E27FC236}">
                <a16:creationId xmlns:a16="http://schemas.microsoft.com/office/drawing/2014/main" id="{9AC42C88-3037-A446-DE8B-B6E123827240}"/>
              </a:ext>
            </a:extLst>
          </p:cNvPr>
          <p:cNvSpPr/>
          <p:nvPr/>
        </p:nvSpPr>
        <p:spPr>
          <a:xfrm>
            <a:off x="4770522" y="1678405"/>
            <a:ext cx="5257799" cy="4678068"/>
          </a:xfrm>
          <a:prstGeom prst="rect">
            <a:avLst/>
          </a:prstGeom>
          <a:noFill/>
          <a:ln w="38100">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n-NO"/>
          </a:p>
        </p:txBody>
      </p:sp>
      <p:sp>
        <p:nvSpPr>
          <p:cNvPr id="12" name="TekstSylinder 11">
            <a:extLst>
              <a:ext uri="{FF2B5EF4-FFF2-40B4-BE49-F238E27FC236}">
                <a16:creationId xmlns:a16="http://schemas.microsoft.com/office/drawing/2014/main" id="{11239BC2-27C0-6DCB-7B85-9556DB905217}"/>
              </a:ext>
            </a:extLst>
          </p:cNvPr>
          <p:cNvSpPr txBox="1"/>
          <p:nvPr/>
        </p:nvSpPr>
        <p:spPr>
          <a:xfrm>
            <a:off x="4661883" y="1309073"/>
            <a:ext cx="3348032" cy="369332"/>
          </a:xfrm>
          <a:prstGeom prst="rect">
            <a:avLst/>
          </a:prstGeom>
          <a:noFill/>
        </p:spPr>
        <p:txBody>
          <a:bodyPr wrap="none" rtlCol="0">
            <a:spAutoFit/>
          </a:bodyPr>
          <a:lstStyle/>
          <a:p>
            <a:r>
              <a:rPr lang="nn-NO" b="1" dirty="0">
                <a:solidFill>
                  <a:srgbClr val="00B050"/>
                </a:solidFill>
              </a:rPr>
              <a:t>Hovudmotoren i utviklingsarbeid</a:t>
            </a:r>
          </a:p>
        </p:txBody>
      </p:sp>
    </p:spTree>
    <p:extLst>
      <p:ext uri="{BB962C8B-B14F-4D97-AF65-F5344CB8AC3E}">
        <p14:creationId xmlns:p14="http://schemas.microsoft.com/office/powerpoint/2010/main" val="54036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297CCB3-2846-E0F2-F494-B8B5E4B7143F}"/>
              </a:ext>
            </a:extLst>
          </p:cNvPr>
          <p:cNvSpPr>
            <a:spLocks noGrp="1"/>
          </p:cNvSpPr>
          <p:nvPr>
            <p:ph type="body" sz="quarter" idx="11"/>
          </p:nvPr>
        </p:nvSpPr>
        <p:spPr/>
        <p:txBody>
          <a:bodyPr/>
          <a:lstStyle/>
          <a:p>
            <a:r>
              <a:rPr lang="nn-NO" sz="2800" dirty="0"/>
              <a:t>Planverkstad</a:t>
            </a:r>
            <a:endParaRPr lang="nn-NO" dirty="0"/>
          </a:p>
        </p:txBody>
      </p:sp>
      <p:sp>
        <p:nvSpPr>
          <p:cNvPr id="4" name="Plassholder for bunntekst 3">
            <a:extLst>
              <a:ext uri="{FF2B5EF4-FFF2-40B4-BE49-F238E27FC236}">
                <a16:creationId xmlns:a16="http://schemas.microsoft.com/office/drawing/2014/main" id="{1F83FB5B-18F6-57D1-47CA-05DEFD805172}"/>
              </a:ext>
            </a:extLst>
          </p:cNvPr>
          <p:cNvSpPr>
            <a:spLocks noGrp="1"/>
          </p:cNvSpPr>
          <p:nvPr>
            <p:ph type="ftr" sz="quarter" idx="3"/>
          </p:nvPr>
        </p:nvSpPr>
        <p:spPr/>
        <p:txBody>
          <a:bodyPr/>
          <a:lstStyle/>
          <a:p>
            <a:endParaRPr lang="nb-NO"/>
          </a:p>
        </p:txBody>
      </p:sp>
      <p:sp>
        <p:nvSpPr>
          <p:cNvPr id="5" name="Plassholder for dato 4">
            <a:extLst>
              <a:ext uri="{FF2B5EF4-FFF2-40B4-BE49-F238E27FC236}">
                <a16:creationId xmlns:a16="http://schemas.microsoft.com/office/drawing/2014/main" id="{4399AE13-00DA-9893-2FE9-6973C85FE530}"/>
              </a:ext>
            </a:extLst>
          </p:cNvPr>
          <p:cNvSpPr>
            <a:spLocks noGrp="1"/>
          </p:cNvSpPr>
          <p:nvPr>
            <p:ph type="dt" sz="half" idx="2"/>
          </p:nvPr>
        </p:nvSpPr>
        <p:spPr/>
        <p:txBody>
          <a:bodyPr/>
          <a:lstStyle/>
          <a:p>
            <a:endParaRPr lang="nb-NO"/>
          </a:p>
        </p:txBody>
      </p:sp>
      <p:sp>
        <p:nvSpPr>
          <p:cNvPr id="10" name="Content Placeholder 2">
            <a:extLst>
              <a:ext uri="{FF2B5EF4-FFF2-40B4-BE49-F238E27FC236}">
                <a16:creationId xmlns:a16="http://schemas.microsoft.com/office/drawing/2014/main" id="{EF9A1B4A-98BA-2E67-1463-55E05D8AEBA2}"/>
              </a:ext>
            </a:extLst>
          </p:cNvPr>
          <p:cNvSpPr txBox="1">
            <a:spLocks/>
          </p:cNvSpPr>
          <p:nvPr/>
        </p:nvSpPr>
        <p:spPr>
          <a:xfrm>
            <a:off x="466722" y="1283300"/>
            <a:ext cx="11256752" cy="4892312"/>
          </a:xfrm>
          <a:prstGeom prst="rect">
            <a:avLst/>
          </a:prstGeom>
          <a:noFill/>
          <a:ln>
            <a:solidFill>
              <a:schemeClr val="tx1"/>
            </a:solidFill>
          </a:ln>
        </p:spPr>
        <p:txBody>
          <a:bodyPr vert="horz" lIns="0" tIns="0" rIns="0" bIns="0" rtlCol="0">
            <a:noAutofit/>
          </a:bodyPr>
          <a:lstStyle>
            <a:lvl1pPr marL="180000" indent="-180000" algn="l" defTabSz="914400" rtl="0" eaLnBrk="1" latinLnBrk="0" hangingPunct="1">
              <a:lnSpc>
                <a:spcPct val="100000"/>
              </a:lnSpc>
              <a:spcBef>
                <a:spcPts val="600"/>
              </a:spcBef>
              <a:buFont typeface="Wingdings 3" panose="05040102010807070707" pitchFamily="18" charset="2"/>
              <a:buChar char=""/>
              <a:defRPr sz="11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Wingdings 3" panose="05040102010807070707" pitchFamily="18" charset="2"/>
              <a:buChar char=""/>
              <a:defRPr sz="11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Wingdings 3" panose="05040102010807070707" pitchFamily="18" charset="2"/>
              <a:buChar char=""/>
              <a:defRPr sz="11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Wingdings 3" panose="05040102010807070707" pitchFamily="18" charset="2"/>
              <a:buChar char=""/>
              <a:defRPr sz="1100" kern="1200">
                <a:solidFill>
                  <a:schemeClr val="tx1"/>
                </a:solidFill>
                <a:latin typeface="+mn-lt"/>
                <a:ea typeface="+mn-ea"/>
                <a:cs typeface="+mn-cs"/>
              </a:defRPr>
            </a:lvl4pPr>
            <a:lvl5pPr marL="900000" indent="-180000" algn="l" defTabSz="914400" rtl="0" eaLnBrk="1" latinLnBrk="0" hangingPunct="1">
              <a:lnSpc>
                <a:spcPct val="100000"/>
              </a:lnSpc>
              <a:spcBef>
                <a:spcPts val="600"/>
              </a:spcBef>
              <a:buFont typeface="Wingdings 3" panose="05040102010807070707" pitchFamily="18"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3" panose="05040102010807070707" pitchFamily="18" charset="2"/>
              <a:buNone/>
            </a:pPr>
            <a:r>
              <a:rPr lang="nn-NO" sz="2400" b="1" dirty="0"/>
              <a:t>Det er mange tema som må handterast i ein kommune. Sidan vi har avgrensa tid i dag har vi valt ut 5 tema vi kan arbeide med.</a:t>
            </a:r>
          </a:p>
          <a:p>
            <a:pPr marL="0" indent="0">
              <a:buFont typeface="Wingdings 3" panose="05040102010807070707" pitchFamily="18" charset="2"/>
              <a:buNone/>
            </a:pPr>
            <a:endParaRPr lang="nn-NO" sz="2400" dirty="0"/>
          </a:p>
          <a:p>
            <a:pPr marL="0" indent="0">
              <a:buFont typeface="Wingdings 3" panose="05040102010807070707" pitchFamily="18" charset="2"/>
              <a:buNone/>
            </a:pPr>
            <a:r>
              <a:rPr lang="nn-NO" sz="2400" dirty="0"/>
              <a:t> </a:t>
            </a:r>
          </a:p>
          <a:p>
            <a:pPr marL="0" indent="0">
              <a:buFont typeface="Wingdings 3" panose="05040102010807070707" pitchFamily="18" charset="2"/>
              <a:buNone/>
            </a:pPr>
            <a:r>
              <a:rPr lang="nn-NO" sz="2400" b="1" dirty="0"/>
              <a:t>5 tema og 5 </a:t>
            </a:r>
            <a:r>
              <a:rPr lang="nn-NO" sz="2400" b="1" dirty="0" err="1"/>
              <a:t>kafebord</a:t>
            </a:r>
            <a:r>
              <a:rPr lang="nn-NO" sz="2400" b="1" dirty="0"/>
              <a:t>:</a:t>
            </a:r>
          </a:p>
          <a:p>
            <a:pPr marL="228600" indent="-228600">
              <a:buFont typeface="+mj-lt"/>
              <a:buAutoNum type="arabicPeriod"/>
            </a:pPr>
            <a:r>
              <a:rPr lang="nn-NO" sz="2400" dirty="0"/>
              <a:t>Korleis få maks lokal gevinst ut av samferdselsendringar – ny bru og ny ekspressbåtstogg </a:t>
            </a:r>
          </a:p>
          <a:p>
            <a:pPr marL="228600" indent="-228600">
              <a:buFont typeface="+mj-lt"/>
              <a:buAutoNum type="arabicPeriod"/>
            </a:pPr>
            <a:r>
              <a:rPr lang="nn-NO" sz="2400" dirty="0"/>
              <a:t>Korleis få maks lokal gevinst ut av næringsvegane vi har i dag</a:t>
            </a:r>
          </a:p>
          <a:p>
            <a:pPr marL="228600" indent="-228600">
              <a:buFont typeface="+mj-lt"/>
              <a:buAutoNum type="arabicPeriod"/>
            </a:pPr>
            <a:r>
              <a:rPr lang="nn-NO" sz="2400" dirty="0"/>
              <a:t>Korleis får meir ut av Hardbakke som kommunesenter</a:t>
            </a:r>
          </a:p>
          <a:p>
            <a:pPr marL="228600" indent="-228600">
              <a:buFont typeface="+mj-lt"/>
              <a:buAutoNum type="arabicPeriod"/>
            </a:pPr>
            <a:r>
              <a:rPr lang="nn-NO" sz="2400" dirty="0"/>
              <a:t>Korleis arbeid med endringa av kommunal drift i takt med demografisk endring</a:t>
            </a:r>
          </a:p>
          <a:p>
            <a:pPr marL="228600" indent="-228600">
              <a:buFont typeface="+mj-lt"/>
              <a:buAutoNum type="arabicPeriod"/>
            </a:pPr>
            <a:r>
              <a:rPr lang="nn-NO" sz="2400" dirty="0"/>
              <a:t>Kultur og frivillig arbeid er limet i lokalsamfunnet- korleis ta vare på eldsjelene våre ?</a:t>
            </a:r>
            <a:endParaRPr lang="en-GB" sz="2400" dirty="0"/>
          </a:p>
        </p:txBody>
      </p:sp>
    </p:spTree>
    <p:extLst>
      <p:ext uri="{BB962C8B-B14F-4D97-AF65-F5344CB8AC3E}">
        <p14:creationId xmlns:p14="http://schemas.microsoft.com/office/powerpoint/2010/main" val="402089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64AEE61B-A2EF-D535-648A-E9E6EF9F188B}"/>
              </a:ext>
            </a:extLst>
          </p:cNvPr>
          <p:cNvSpPr>
            <a:spLocks noGrp="1"/>
          </p:cNvSpPr>
          <p:nvPr>
            <p:ph type="body" sz="quarter" idx="17"/>
          </p:nvPr>
        </p:nvSpPr>
        <p:spPr/>
        <p:txBody>
          <a:bodyPr/>
          <a:lstStyle/>
          <a:p>
            <a:endParaRPr lang="nn-NO"/>
          </a:p>
        </p:txBody>
      </p:sp>
      <p:sp>
        <p:nvSpPr>
          <p:cNvPr id="3" name="Plassholder for tekst 2">
            <a:extLst>
              <a:ext uri="{FF2B5EF4-FFF2-40B4-BE49-F238E27FC236}">
                <a16:creationId xmlns:a16="http://schemas.microsoft.com/office/drawing/2014/main" id="{F3F71333-1DDB-8A47-2012-C537A75CCF47}"/>
              </a:ext>
            </a:extLst>
          </p:cNvPr>
          <p:cNvSpPr>
            <a:spLocks noGrp="1"/>
          </p:cNvSpPr>
          <p:nvPr>
            <p:ph type="body" sz="quarter" idx="11"/>
          </p:nvPr>
        </p:nvSpPr>
        <p:spPr/>
        <p:txBody>
          <a:bodyPr/>
          <a:lstStyle/>
          <a:p>
            <a:endParaRPr lang="nn-NO"/>
          </a:p>
        </p:txBody>
      </p:sp>
      <p:sp>
        <p:nvSpPr>
          <p:cNvPr id="4" name="Plassholder for innhold 3">
            <a:extLst>
              <a:ext uri="{FF2B5EF4-FFF2-40B4-BE49-F238E27FC236}">
                <a16:creationId xmlns:a16="http://schemas.microsoft.com/office/drawing/2014/main" id="{458AEC57-1F8A-4ECE-190F-66D744776FF1}"/>
              </a:ext>
            </a:extLst>
          </p:cNvPr>
          <p:cNvSpPr>
            <a:spLocks noGrp="1"/>
          </p:cNvSpPr>
          <p:nvPr>
            <p:ph sz="quarter" idx="22"/>
          </p:nvPr>
        </p:nvSpPr>
        <p:spPr>
          <a:xfrm>
            <a:off x="466723" y="2153652"/>
            <a:ext cx="11256748" cy="2562727"/>
          </a:xfrm>
        </p:spPr>
        <p:txBody>
          <a:bodyPr/>
          <a:lstStyle/>
          <a:p>
            <a:pPr marL="228600" indent="-228600">
              <a:buFont typeface="+mj-lt"/>
              <a:buAutoNum type="arabicPeriod"/>
            </a:pPr>
            <a:r>
              <a:rPr lang="nn-NO" sz="3600" b="1" dirty="0"/>
              <a:t>Korleis få maks lokal gevinst ut av samferdselsendringar – ny bru og ny ekspressbåtstogg </a:t>
            </a:r>
          </a:p>
          <a:p>
            <a:endParaRPr lang="nn-NO" sz="3600" b="1" dirty="0"/>
          </a:p>
        </p:txBody>
      </p:sp>
      <p:sp>
        <p:nvSpPr>
          <p:cNvPr id="5" name="Plassholder for bunntekst 4">
            <a:extLst>
              <a:ext uri="{FF2B5EF4-FFF2-40B4-BE49-F238E27FC236}">
                <a16:creationId xmlns:a16="http://schemas.microsoft.com/office/drawing/2014/main" id="{7E180648-EDC1-3B54-5730-60C7DDEC1DC8}"/>
              </a:ext>
            </a:extLst>
          </p:cNvPr>
          <p:cNvSpPr>
            <a:spLocks noGrp="1"/>
          </p:cNvSpPr>
          <p:nvPr>
            <p:ph type="ftr" sz="quarter" idx="3"/>
          </p:nvPr>
        </p:nvSpPr>
        <p:spPr/>
        <p:txBody>
          <a:bodyPr/>
          <a:lstStyle/>
          <a:p>
            <a:endParaRPr lang="nb-NO"/>
          </a:p>
        </p:txBody>
      </p:sp>
      <p:sp>
        <p:nvSpPr>
          <p:cNvPr id="6" name="Plassholder for dato 5">
            <a:extLst>
              <a:ext uri="{FF2B5EF4-FFF2-40B4-BE49-F238E27FC236}">
                <a16:creationId xmlns:a16="http://schemas.microsoft.com/office/drawing/2014/main" id="{1B409A47-3BE8-3FC1-5A60-19B33D5D11F6}"/>
              </a:ext>
            </a:extLst>
          </p:cNvPr>
          <p:cNvSpPr>
            <a:spLocks noGrp="1"/>
          </p:cNvSpPr>
          <p:nvPr>
            <p:ph type="dt" sz="half" idx="2"/>
          </p:nvPr>
        </p:nvSpPr>
        <p:spPr/>
        <p:txBody>
          <a:bodyPr/>
          <a:lstStyle/>
          <a:p>
            <a:endParaRPr lang="nb-NO"/>
          </a:p>
        </p:txBody>
      </p:sp>
    </p:spTree>
    <p:extLst>
      <p:ext uri="{BB962C8B-B14F-4D97-AF65-F5344CB8AC3E}">
        <p14:creationId xmlns:p14="http://schemas.microsoft.com/office/powerpoint/2010/main" val="231888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64AEE61B-A2EF-D535-648A-E9E6EF9F188B}"/>
              </a:ext>
            </a:extLst>
          </p:cNvPr>
          <p:cNvSpPr>
            <a:spLocks noGrp="1"/>
          </p:cNvSpPr>
          <p:nvPr>
            <p:ph type="body" sz="quarter" idx="17"/>
          </p:nvPr>
        </p:nvSpPr>
        <p:spPr/>
        <p:txBody>
          <a:bodyPr/>
          <a:lstStyle/>
          <a:p>
            <a:endParaRPr lang="nn-NO"/>
          </a:p>
        </p:txBody>
      </p:sp>
      <p:sp>
        <p:nvSpPr>
          <p:cNvPr id="3" name="Plassholder for tekst 2">
            <a:extLst>
              <a:ext uri="{FF2B5EF4-FFF2-40B4-BE49-F238E27FC236}">
                <a16:creationId xmlns:a16="http://schemas.microsoft.com/office/drawing/2014/main" id="{F3F71333-1DDB-8A47-2012-C537A75CCF47}"/>
              </a:ext>
            </a:extLst>
          </p:cNvPr>
          <p:cNvSpPr>
            <a:spLocks noGrp="1"/>
          </p:cNvSpPr>
          <p:nvPr>
            <p:ph type="body" sz="quarter" idx="11"/>
          </p:nvPr>
        </p:nvSpPr>
        <p:spPr/>
        <p:txBody>
          <a:bodyPr/>
          <a:lstStyle/>
          <a:p>
            <a:endParaRPr lang="nn-NO"/>
          </a:p>
        </p:txBody>
      </p:sp>
      <p:sp>
        <p:nvSpPr>
          <p:cNvPr id="4" name="Plassholder for innhold 3">
            <a:extLst>
              <a:ext uri="{FF2B5EF4-FFF2-40B4-BE49-F238E27FC236}">
                <a16:creationId xmlns:a16="http://schemas.microsoft.com/office/drawing/2014/main" id="{458AEC57-1F8A-4ECE-190F-66D744776FF1}"/>
              </a:ext>
            </a:extLst>
          </p:cNvPr>
          <p:cNvSpPr>
            <a:spLocks noGrp="1"/>
          </p:cNvSpPr>
          <p:nvPr>
            <p:ph sz="quarter" idx="22"/>
          </p:nvPr>
        </p:nvSpPr>
        <p:spPr>
          <a:xfrm>
            <a:off x="466723" y="2153652"/>
            <a:ext cx="11256748" cy="2562727"/>
          </a:xfrm>
        </p:spPr>
        <p:txBody>
          <a:bodyPr/>
          <a:lstStyle/>
          <a:p>
            <a:pPr marL="0" indent="0">
              <a:buNone/>
            </a:pPr>
            <a:r>
              <a:rPr lang="nn-NO" sz="3600" b="1" dirty="0"/>
              <a:t>2. Korleis få maks lokal gevinst ut av næringsvegane vi har i dag</a:t>
            </a:r>
          </a:p>
          <a:p>
            <a:endParaRPr lang="nn-NO" sz="3600" b="1" dirty="0"/>
          </a:p>
        </p:txBody>
      </p:sp>
      <p:sp>
        <p:nvSpPr>
          <p:cNvPr id="5" name="Plassholder for bunntekst 4">
            <a:extLst>
              <a:ext uri="{FF2B5EF4-FFF2-40B4-BE49-F238E27FC236}">
                <a16:creationId xmlns:a16="http://schemas.microsoft.com/office/drawing/2014/main" id="{7E180648-EDC1-3B54-5730-60C7DDEC1DC8}"/>
              </a:ext>
            </a:extLst>
          </p:cNvPr>
          <p:cNvSpPr>
            <a:spLocks noGrp="1"/>
          </p:cNvSpPr>
          <p:nvPr>
            <p:ph type="ftr" sz="quarter" idx="3"/>
          </p:nvPr>
        </p:nvSpPr>
        <p:spPr/>
        <p:txBody>
          <a:bodyPr/>
          <a:lstStyle/>
          <a:p>
            <a:endParaRPr lang="nb-NO"/>
          </a:p>
        </p:txBody>
      </p:sp>
      <p:sp>
        <p:nvSpPr>
          <p:cNvPr id="6" name="Plassholder for dato 5">
            <a:extLst>
              <a:ext uri="{FF2B5EF4-FFF2-40B4-BE49-F238E27FC236}">
                <a16:creationId xmlns:a16="http://schemas.microsoft.com/office/drawing/2014/main" id="{1B409A47-3BE8-3FC1-5A60-19B33D5D11F6}"/>
              </a:ext>
            </a:extLst>
          </p:cNvPr>
          <p:cNvSpPr>
            <a:spLocks noGrp="1"/>
          </p:cNvSpPr>
          <p:nvPr>
            <p:ph type="dt" sz="half" idx="2"/>
          </p:nvPr>
        </p:nvSpPr>
        <p:spPr/>
        <p:txBody>
          <a:bodyPr/>
          <a:lstStyle/>
          <a:p>
            <a:endParaRPr lang="nb-NO"/>
          </a:p>
        </p:txBody>
      </p:sp>
    </p:spTree>
    <p:extLst>
      <p:ext uri="{BB962C8B-B14F-4D97-AF65-F5344CB8AC3E}">
        <p14:creationId xmlns:p14="http://schemas.microsoft.com/office/powerpoint/2010/main" val="1972223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64AEE61B-A2EF-D535-648A-E9E6EF9F188B}"/>
              </a:ext>
            </a:extLst>
          </p:cNvPr>
          <p:cNvSpPr>
            <a:spLocks noGrp="1"/>
          </p:cNvSpPr>
          <p:nvPr>
            <p:ph type="body" sz="quarter" idx="17"/>
          </p:nvPr>
        </p:nvSpPr>
        <p:spPr/>
        <p:txBody>
          <a:bodyPr/>
          <a:lstStyle/>
          <a:p>
            <a:endParaRPr lang="nn-NO"/>
          </a:p>
        </p:txBody>
      </p:sp>
      <p:sp>
        <p:nvSpPr>
          <p:cNvPr id="3" name="Plassholder for tekst 2">
            <a:extLst>
              <a:ext uri="{FF2B5EF4-FFF2-40B4-BE49-F238E27FC236}">
                <a16:creationId xmlns:a16="http://schemas.microsoft.com/office/drawing/2014/main" id="{F3F71333-1DDB-8A47-2012-C537A75CCF47}"/>
              </a:ext>
            </a:extLst>
          </p:cNvPr>
          <p:cNvSpPr>
            <a:spLocks noGrp="1"/>
          </p:cNvSpPr>
          <p:nvPr>
            <p:ph type="body" sz="quarter" idx="11"/>
          </p:nvPr>
        </p:nvSpPr>
        <p:spPr/>
        <p:txBody>
          <a:bodyPr/>
          <a:lstStyle/>
          <a:p>
            <a:endParaRPr lang="nn-NO"/>
          </a:p>
        </p:txBody>
      </p:sp>
      <p:sp>
        <p:nvSpPr>
          <p:cNvPr id="4" name="Plassholder for innhold 3">
            <a:extLst>
              <a:ext uri="{FF2B5EF4-FFF2-40B4-BE49-F238E27FC236}">
                <a16:creationId xmlns:a16="http://schemas.microsoft.com/office/drawing/2014/main" id="{458AEC57-1F8A-4ECE-190F-66D744776FF1}"/>
              </a:ext>
            </a:extLst>
          </p:cNvPr>
          <p:cNvSpPr>
            <a:spLocks noGrp="1"/>
          </p:cNvSpPr>
          <p:nvPr>
            <p:ph sz="quarter" idx="22"/>
          </p:nvPr>
        </p:nvSpPr>
        <p:spPr>
          <a:xfrm>
            <a:off x="466723" y="2153652"/>
            <a:ext cx="11256748" cy="2562727"/>
          </a:xfrm>
        </p:spPr>
        <p:txBody>
          <a:bodyPr/>
          <a:lstStyle/>
          <a:p>
            <a:pPr marL="0" indent="0">
              <a:buNone/>
            </a:pPr>
            <a:r>
              <a:rPr lang="nn-NO" sz="3600" b="1" dirty="0"/>
              <a:t>3. Korleis får meir ut av Hardbakke som kommunesenter</a:t>
            </a:r>
          </a:p>
          <a:p>
            <a:endParaRPr lang="nn-NO" sz="3600" b="1" dirty="0"/>
          </a:p>
        </p:txBody>
      </p:sp>
      <p:sp>
        <p:nvSpPr>
          <p:cNvPr id="5" name="Plassholder for bunntekst 4">
            <a:extLst>
              <a:ext uri="{FF2B5EF4-FFF2-40B4-BE49-F238E27FC236}">
                <a16:creationId xmlns:a16="http://schemas.microsoft.com/office/drawing/2014/main" id="{7E180648-EDC1-3B54-5730-60C7DDEC1DC8}"/>
              </a:ext>
            </a:extLst>
          </p:cNvPr>
          <p:cNvSpPr>
            <a:spLocks noGrp="1"/>
          </p:cNvSpPr>
          <p:nvPr>
            <p:ph type="ftr" sz="quarter" idx="3"/>
          </p:nvPr>
        </p:nvSpPr>
        <p:spPr/>
        <p:txBody>
          <a:bodyPr/>
          <a:lstStyle/>
          <a:p>
            <a:endParaRPr lang="nb-NO"/>
          </a:p>
        </p:txBody>
      </p:sp>
      <p:sp>
        <p:nvSpPr>
          <p:cNvPr id="6" name="Plassholder for dato 5">
            <a:extLst>
              <a:ext uri="{FF2B5EF4-FFF2-40B4-BE49-F238E27FC236}">
                <a16:creationId xmlns:a16="http://schemas.microsoft.com/office/drawing/2014/main" id="{1B409A47-3BE8-3FC1-5A60-19B33D5D11F6}"/>
              </a:ext>
            </a:extLst>
          </p:cNvPr>
          <p:cNvSpPr>
            <a:spLocks noGrp="1"/>
          </p:cNvSpPr>
          <p:nvPr>
            <p:ph type="dt" sz="half" idx="2"/>
          </p:nvPr>
        </p:nvSpPr>
        <p:spPr/>
        <p:txBody>
          <a:bodyPr/>
          <a:lstStyle/>
          <a:p>
            <a:endParaRPr lang="nb-NO"/>
          </a:p>
        </p:txBody>
      </p:sp>
    </p:spTree>
    <p:extLst>
      <p:ext uri="{BB962C8B-B14F-4D97-AF65-F5344CB8AC3E}">
        <p14:creationId xmlns:p14="http://schemas.microsoft.com/office/powerpoint/2010/main" val="2418162387"/>
      </p:ext>
    </p:extLst>
  </p:cSld>
  <p:clrMapOvr>
    <a:masterClrMapping/>
  </p:clrMapOvr>
</p:sld>
</file>

<file path=ppt/theme/theme1.xml><?xml version="1.0" encoding="utf-8"?>
<a:theme xmlns:a="http://schemas.openxmlformats.org/drawingml/2006/main" name="Front page">
  <a:themeElements>
    <a:clrScheme name="nc">
      <a:dk1>
        <a:srgbClr val="292928"/>
      </a:dk1>
      <a:lt1>
        <a:srgbClr val="FFFFFF"/>
      </a:lt1>
      <a:dk2>
        <a:srgbClr val="3E7F81"/>
      </a:dk2>
      <a:lt2>
        <a:srgbClr val="E3D5BB"/>
      </a:lt2>
      <a:accent1>
        <a:srgbClr val="B5D334"/>
      </a:accent1>
      <a:accent2>
        <a:srgbClr val="959592"/>
      </a:accent2>
      <a:accent3>
        <a:srgbClr val="DEEA8B"/>
      </a:accent3>
      <a:accent4>
        <a:srgbClr val="5F5F5C"/>
      </a:accent4>
      <a:accent5>
        <a:srgbClr val="6E9C78"/>
      </a:accent5>
      <a:accent6>
        <a:srgbClr val="CACAC8"/>
      </a:accent6>
      <a:hlink>
        <a:srgbClr val="314F79"/>
      </a:hlink>
      <a:folHlink>
        <a:srgbClr val="DC1254"/>
      </a:folHlink>
    </a:clrScheme>
    <a:fontScheme name="AAANorconsult">
      <a:majorFont>
        <a:latin typeface="Arial Nova"/>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A5591B4-6E75-4583-8722-BE5F4D5F34DC}" vid="{1A7AD307-EFD3-4026-8879-8DFE7AFEFB81}"/>
    </a:ext>
  </a:extLst>
</a:theme>
</file>

<file path=ppt/theme/theme2.xml><?xml version="1.0" encoding="utf-8"?>
<a:theme xmlns:a="http://schemas.openxmlformats.org/drawingml/2006/main" name="Divider (can be used as front page)">
  <a:themeElements>
    <a:clrScheme name="nc">
      <a:dk1>
        <a:srgbClr val="292928"/>
      </a:dk1>
      <a:lt1>
        <a:srgbClr val="FFFFFF"/>
      </a:lt1>
      <a:dk2>
        <a:srgbClr val="3E7F81"/>
      </a:dk2>
      <a:lt2>
        <a:srgbClr val="E3D5BB"/>
      </a:lt2>
      <a:accent1>
        <a:srgbClr val="B5D334"/>
      </a:accent1>
      <a:accent2>
        <a:srgbClr val="959592"/>
      </a:accent2>
      <a:accent3>
        <a:srgbClr val="DEEA8B"/>
      </a:accent3>
      <a:accent4>
        <a:srgbClr val="5F5F5C"/>
      </a:accent4>
      <a:accent5>
        <a:srgbClr val="6E9C78"/>
      </a:accent5>
      <a:accent6>
        <a:srgbClr val="CACAC8"/>
      </a:accent6>
      <a:hlink>
        <a:srgbClr val="314F79"/>
      </a:hlink>
      <a:folHlink>
        <a:srgbClr val="DC1254"/>
      </a:folHlink>
    </a:clrScheme>
    <a:fontScheme name="AAANorconsult">
      <a:majorFont>
        <a:latin typeface="Arial Nova"/>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ustom Color 1">
      <a:srgbClr val="E5D61C"/>
    </a:custClr>
    <a:custClr name="Custom Color 2">
      <a:srgbClr val="DC1254"/>
    </a:custClr>
  </a:custClrLst>
  <a:extLst>
    <a:ext uri="{05A4C25C-085E-4340-85A3-A5531E510DB2}">
      <thm15:themeFamily xmlns:thm15="http://schemas.microsoft.com/office/thememl/2012/main" name="Presentation1" id="{4A5591B4-6E75-4583-8722-BE5F4D5F34DC}" vid="{9B50D53C-B7F5-4E45-B398-A28D93307D3B}"/>
    </a:ext>
  </a:extLst>
</a:theme>
</file>

<file path=ppt/theme/theme3.xml><?xml version="1.0" encoding="utf-8"?>
<a:theme xmlns:a="http://schemas.openxmlformats.org/drawingml/2006/main" name="Content">
  <a:themeElements>
    <a:clrScheme name="Norconsult blue">
      <a:dk1>
        <a:srgbClr val="292928"/>
      </a:dk1>
      <a:lt1>
        <a:sysClr val="window" lastClr="FFFFFF"/>
      </a:lt1>
      <a:dk2>
        <a:srgbClr val="3E7F81"/>
      </a:dk2>
      <a:lt2>
        <a:srgbClr val="E3D5BB"/>
      </a:lt2>
      <a:accent1>
        <a:srgbClr val="00ABBD"/>
      </a:accent1>
      <a:accent2>
        <a:srgbClr val="CACAC8"/>
      </a:accent2>
      <a:accent3>
        <a:srgbClr val="8FD4D5"/>
      </a:accent3>
      <a:accent4>
        <a:srgbClr val="959592"/>
      </a:accent4>
      <a:accent5>
        <a:srgbClr val="3E7F81"/>
      </a:accent5>
      <a:accent6>
        <a:srgbClr val="5F5F5C"/>
      </a:accent6>
      <a:hlink>
        <a:srgbClr val="314F79"/>
      </a:hlink>
      <a:folHlink>
        <a:srgbClr val="DC1254"/>
      </a:folHlink>
    </a:clrScheme>
    <a:fontScheme name="AAANorconsult">
      <a:majorFont>
        <a:latin typeface="Arial Nova"/>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ustom Color 1">
      <a:srgbClr val="E5D61C"/>
    </a:custClr>
    <a:custClr name="Custom Color 2">
      <a:srgbClr val="DC1254"/>
    </a:custClr>
  </a:custClrLst>
  <a:extLst>
    <a:ext uri="{05A4C25C-085E-4340-85A3-A5531E510DB2}">
      <thm15:themeFamily xmlns:thm15="http://schemas.microsoft.com/office/thememl/2012/main" name="Presentation1" id="{4A5591B4-6E75-4583-8722-BE5F4D5F34DC}" vid="{41296A76-B42B-4016-A89F-D83B6AED6F90}"/>
    </a:ext>
  </a:extLst>
</a:theme>
</file>

<file path=ppt/theme/theme4.xml><?xml version="1.0" encoding="utf-8"?>
<a:theme xmlns:a="http://schemas.openxmlformats.org/drawingml/2006/main" name="Agenda">
  <a:themeElements>
    <a:clrScheme name="Norconsult blue">
      <a:dk1>
        <a:srgbClr val="292928"/>
      </a:dk1>
      <a:lt1>
        <a:sysClr val="window" lastClr="FFFFFF"/>
      </a:lt1>
      <a:dk2>
        <a:srgbClr val="3E7F81"/>
      </a:dk2>
      <a:lt2>
        <a:srgbClr val="E3D5BB"/>
      </a:lt2>
      <a:accent1>
        <a:srgbClr val="00ABBD"/>
      </a:accent1>
      <a:accent2>
        <a:srgbClr val="CACAC8"/>
      </a:accent2>
      <a:accent3>
        <a:srgbClr val="8FD4D5"/>
      </a:accent3>
      <a:accent4>
        <a:srgbClr val="959592"/>
      </a:accent4>
      <a:accent5>
        <a:srgbClr val="3E7F81"/>
      </a:accent5>
      <a:accent6>
        <a:srgbClr val="5F5F5C"/>
      </a:accent6>
      <a:hlink>
        <a:srgbClr val="314F79"/>
      </a:hlink>
      <a:folHlink>
        <a:srgbClr val="DC1254"/>
      </a:folHlink>
    </a:clrScheme>
    <a:fontScheme name="AAANorconsult">
      <a:majorFont>
        <a:latin typeface="Arial Nova"/>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ustom Color 1">
      <a:srgbClr val="E5D61C"/>
    </a:custClr>
    <a:custClr name="Custom Color 2">
      <a:srgbClr val="DC1254"/>
    </a:custClr>
  </a:custClrLst>
  <a:extLst>
    <a:ext uri="{05A4C25C-085E-4340-85A3-A5531E510DB2}">
      <thm15:themeFamily xmlns:thm15="http://schemas.microsoft.com/office/thememl/2012/main" name="Presentation1" id="{4A5591B4-6E75-4583-8722-BE5F4D5F34DC}" vid="{8ED792BD-2B80-49D9-B210-2E01F0C93DC3}"/>
    </a:ext>
  </a:extLst>
</a:theme>
</file>

<file path=ppt/theme/theme5.xml><?xml version="1.0" encoding="utf-8"?>
<a:theme xmlns:a="http://schemas.openxmlformats.org/drawingml/2006/main" name="Image slides">
  <a:themeElements>
    <a:clrScheme name="Norconsult blue">
      <a:dk1>
        <a:srgbClr val="292928"/>
      </a:dk1>
      <a:lt1>
        <a:sysClr val="window" lastClr="FFFFFF"/>
      </a:lt1>
      <a:dk2>
        <a:srgbClr val="3E7F81"/>
      </a:dk2>
      <a:lt2>
        <a:srgbClr val="E3D5BB"/>
      </a:lt2>
      <a:accent1>
        <a:srgbClr val="00ABBD"/>
      </a:accent1>
      <a:accent2>
        <a:srgbClr val="CACAC8"/>
      </a:accent2>
      <a:accent3>
        <a:srgbClr val="8FD4D5"/>
      </a:accent3>
      <a:accent4>
        <a:srgbClr val="959592"/>
      </a:accent4>
      <a:accent5>
        <a:srgbClr val="3E7F81"/>
      </a:accent5>
      <a:accent6>
        <a:srgbClr val="5F5F5C"/>
      </a:accent6>
      <a:hlink>
        <a:srgbClr val="314F79"/>
      </a:hlink>
      <a:folHlink>
        <a:srgbClr val="DC1254"/>
      </a:folHlink>
    </a:clrScheme>
    <a:fontScheme name="AAANorconsult">
      <a:majorFont>
        <a:latin typeface="Arial Nova"/>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ustom Color 1">
      <a:srgbClr val="E5D61C"/>
    </a:custClr>
    <a:custClr name="Custom Color 2">
      <a:srgbClr val="DC1254"/>
    </a:custClr>
  </a:custClrLst>
  <a:extLst>
    <a:ext uri="{05A4C25C-085E-4340-85A3-A5531E510DB2}">
      <thm15:themeFamily xmlns:thm15="http://schemas.microsoft.com/office/thememl/2012/main" name="Presentation1" id="{4A5591B4-6E75-4583-8722-BE5F4D5F34DC}" vid="{2B8327E6-A8FC-4AE6-9CD5-07DAB5C74EA7}"/>
    </a:ext>
  </a:extLst>
</a:theme>
</file>

<file path=ppt/theme/theme6.xml><?xml version="1.0" encoding="utf-8"?>
<a:theme xmlns:a="http://schemas.openxmlformats.org/drawingml/2006/main" name="End page">
  <a:themeElements>
    <a:clrScheme name="Norconsult blue">
      <a:dk1>
        <a:srgbClr val="292928"/>
      </a:dk1>
      <a:lt1>
        <a:sysClr val="window" lastClr="FFFFFF"/>
      </a:lt1>
      <a:dk2>
        <a:srgbClr val="3E7F81"/>
      </a:dk2>
      <a:lt2>
        <a:srgbClr val="E3D5BB"/>
      </a:lt2>
      <a:accent1>
        <a:srgbClr val="00ABBD"/>
      </a:accent1>
      <a:accent2>
        <a:srgbClr val="CACAC8"/>
      </a:accent2>
      <a:accent3>
        <a:srgbClr val="8FD4D5"/>
      </a:accent3>
      <a:accent4>
        <a:srgbClr val="959592"/>
      </a:accent4>
      <a:accent5>
        <a:srgbClr val="3E7F81"/>
      </a:accent5>
      <a:accent6>
        <a:srgbClr val="5F5F5C"/>
      </a:accent6>
      <a:hlink>
        <a:srgbClr val="314F79"/>
      </a:hlink>
      <a:folHlink>
        <a:srgbClr val="DC1254"/>
      </a:folHlink>
    </a:clrScheme>
    <a:fontScheme name="AAANorconsult">
      <a:majorFont>
        <a:latin typeface="Arial Nova"/>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ustom Color 1">
      <a:srgbClr val="E5D61C"/>
    </a:custClr>
    <a:custClr name="Custom Color 2">
      <a:srgbClr val="DC1254"/>
    </a:custClr>
  </a:custClrLst>
  <a:extLst>
    <a:ext uri="{05A4C25C-085E-4340-85A3-A5531E510DB2}">
      <thm15:themeFamily xmlns:thm15="http://schemas.microsoft.com/office/thememl/2012/main" name="Presentation1" id="{4A5591B4-6E75-4583-8722-BE5F4D5F34DC}" vid="{7C6177F0-F20F-46C7-AD39-085874B141D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ustom Color 1">
      <a:srgbClr val="E5D61C"/>
    </a:custClr>
    <a:custClr name="Custom Color 2">
      <a:srgbClr val="DC1254"/>
    </a:custClr>
  </a:custClrLst>
  <a:extLst>
    <a:ext uri="{05A4C25C-085E-4340-85A3-A5531E510DB2}">
      <thm15:themeFamily xmlns:thm15="http://schemas.microsoft.com/office/thememl/2012/main" name="Office Theme 2013 - 2022"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ustom Color 1">
      <a:srgbClr val="E5D61C"/>
    </a:custClr>
    <a:custClr name="Custom Color 2">
      <a:srgbClr val="DC1254"/>
    </a:custClr>
  </a:custClr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C4C9A3C-3F98-4E58-91C6-E564F3E5E40D}">
  <we:reference id="wa104380278" version="1.0.0.6" store="en-US" storeType="OMEX"/>
  <we:alternateReferences>
    <we:reference id="wa104380278" version="1.0.0.6" store="WA104380278"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879FC3FB20424CA32047AF67E2453E" ma:contentTypeVersion="14" ma:contentTypeDescription="Create a new document." ma:contentTypeScope="" ma:versionID="520e2709387f1ef76d08dcc56cef4e5a">
  <xsd:schema xmlns:xsd="http://www.w3.org/2001/XMLSchema" xmlns:xs="http://www.w3.org/2001/XMLSchema" xmlns:p="http://schemas.microsoft.com/office/2006/metadata/properties" xmlns:ns2="d2247289-dd07-448a-b1a5-cff4149000bd" xmlns:ns3="59d06496-378e-49b6-babd-ce53241e4959" targetNamespace="http://schemas.microsoft.com/office/2006/metadata/properties" ma:root="true" ma:fieldsID="3ce8d8974f03c35d34e6fb40d9258894" ns2:_="" ns3:_="">
    <xsd:import namespace="d2247289-dd07-448a-b1a5-cff4149000bd"/>
    <xsd:import namespace="59d06496-378e-49b6-babd-ce53241e4959"/>
    <xsd:element name="properties">
      <xsd:complexType>
        <xsd:sequence>
          <xsd:element name="documentManagement">
            <xsd:complexType>
              <xsd:all>
                <xsd:element ref="ns2:Owners" minOccurs="0"/>
                <xsd:element ref="ns3:SharedWithUsers" minOccurs="0"/>
                <xsd:element ref="ns3:SharedWithDetails" minOccurs="0"/>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Fagnettver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247289-dd07-448a-b1a5-cff4149000bd" elementFormDefault="qualified">
    <xsd:import namespace="http://schemas.microsoft.com/office/2006/documentManagement/types"/>
    <xsd:import namespace="http://schemas.microsoft.com/office/infopath/2007/PartnerControls"/>
    <xsd:element name="Owners" ma:index="8" nillable="true" ma:displayName="Owners" ma:list="UserInfo" ma:SharePointGroup="0" ma:internalName="Owne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6ba8a11-c170-4d93-a6b3-de3dc91d54c5"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Fagnettverk" ma:index="21" nillable="true" ma:displayName="Fagnettverk" ma:format="Dropdown" ma:internalName="Fagnettverk">
      <xsd:simpleType>
        <xsd:restriction base="dms:Choice">
          <xsd:enumeration value="Dammer og vassdragsanlegg"/>
          <xsd:enumeration value="None"/>
        </xsd:restriction>
      </xsd:simpleType>
    </xsd:element>
  </xsd:schema>
  <xsd:schema xmlns:xsd="http://www.w3.org/2001/XMLSchema" xmlns:xs="http://www.w3.org/2001/XMLSchema" xmlns:dms="http://schemas.microsoft.com/office/2006/documentManagement/types" xmlns:pc="http://schemas.microsoft.com/office/infopath/2007/PartnerControls" targetNamespace="59d06496-378e-49b6-babd-ce53241e4959"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wners xmlns="d2247289-dd07-448a-b1a5-cff4149000bd">
      <UserInfo>
        <DisplayName/>
        <AccountId xsi:nil="true"/>
        <AccountType/>
      </UserInfo>
    </Owners>
    <lcf76f155ced4ddcb4097134ff3c332f xmlns="d2247289-dd07-448a-b1a5-cff4149000bd">
      <Terms xmlns="http://schemas.microsoft.com/office/infopath/2007/PartnerControls"/>
    </lcf76f155ced4ddcb4097134ff3c332f>
    <Fagnettverk xmlns="d2247289-dd07-448a-b1a5-cff4149000bd">None</Fagnettver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F3D17E-71D7-487E-B207-D1284FE467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247289-dd07-448a-b1a5-cff4149000bd"/>
    <ds:schemaRef ds:uri="59d06496-378e-49b6-babd-ce53241e49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1A95DE-91A3-4EAD-B120-FBD8F4E1A5F8}">
  <ds:schemaRefs>
    <ds:schemaRef ds:uri="http://schemas.microsoft.com/office/2006/documentManagement/types"/>
    <ds:schemaRef ds:uri="d2247289-dd07-448a-b1a5-cff4149000bd"/>
    <ds:schemaRef ds:uri="http://www.w3.org/XML/1998/namespace"/>
    <ds:schemaRef ds:uri="http://purl.org/dc/elements/1.1/"/>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 ds:uri="59d06496-378e-49b6-babd-ce53241e4959"/>
  </ds:schemaRefs>
</ds:datastoreItem>
</file>

<file path=customXml/itemProps3.xml><?xml version="1.0" encoding="utf-8"?>
<ds:datastoreItem xmlns:ds="http://schemas.openxmlformats.org/officeDocument/2006/customXml" ds:itemID="{B41D870A-60EC-403A-8A71-8184722754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2 - Norconsult Group Documentation</Template>
  <TotalTime>447</TotalTime>
  <Words>811</Words>
  <Application>Microsoft Office PowerPoint</Application>
  <PresentationFormat>Widescreen</PresentationFormat>
  <Paragraphs>120</Paragraphs>
  <Slides>13</Slides>
  <Notes>2</Notes>
  <HiddenSlides>0</HiddenSlides>
  <MMClips>0</MMClips>
  <ScaleCrop>false</ScaleCrop>
  <HeadingPairs>
    <vt:vector size="6" baseType="variant">
      <vt:variant>
        <vt:lpstr>Brukte skrifter</vt:lpstr>
      </vt:variant>
      <vt:variant>
        <vt:i4>6</vt:i4>
      </vt:variant>
      <vt:variant>
        <vt:lpstr>Tema</vt:lpstr>
      </vt:variant>
      <vt:variant>
        <vt:i4>6</vt:i4>
      </vt:variant>
      <vt:variant>
        <vt:lpstr>Lysbildetitler</vt:lpstr>
      </vt:variant>
      <vt:variant>
        <vt:i4>13</vt:i4>
      </vt:variant>
    </vt:vector>
  </HeadingPairs>
  <TitlesOfParts>
    <vt:vector size="25" baseType="lpstr">
      <vt:lpstr>-apple-system</vt:lpstr>
      <vt:lpstr>Arial</vt:lpstr>
      <vt:lpstr>Arial Nova</vt:lpstr>
      <vt:lpstr>Arial Nova Light</vt:lpstr>
      <vt:lpstr>Calibri</vt:lpstr>
      <vt:lpstr>Wingdings 3</vt:lpstr>
      <vt:lpstr>Front page</vt:lpstr>
      <vt:lpstr>Divider (can be used as front page)</vt:lpstr>
      <vt:lpstr>Content</vt:lpstr>
      <vt:lpstr>Agenda</vt:lpstr>
      <vt:lpstr>Image slides</vt:lpstr>
      <vt:lpstr>End page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Ein planleggars (min) «etterpåklokskap………….»</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Arne Kringlen</dc:creator>
  <cp:lastModifiedBy>Anne Kristine Dyrdal</cp:lastModifiedBy>
  <cp:revision>3</cp:revision>
  <dcterms:created xsi:type="dcterms:W3CDTF">2024-02-14T08:03:35Z</dcterms:created>
  <dcterms:modified xsi:type="dcterms:W3CDTF">2024-02-20T14:27:09Z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0x010100A8879FC3FB20424CA32047AF67E2453E</vt:lpwstr>
  </property>
  <property fmtid="{D5CDD505-2E9C-101B-9397-08002B2CF9AE}" pid="3" name="nocos_Company">
    <vt:lpwstr/>
  </property>
  <property fmtid="{D5CDD505-2E9C-101B-9397-08002B2CF9AE}" pid="4" name="nocos_Companyo1c6d18263c643318b4ab4fa95b1841d">
    <vt:lpwstr/>
  </property>
  <property fmtid="{D5CDD505-2E9C-101B-9397-08002B2CF9AE}" pid="5" name="MediaServiceImageTags">
    <vt:lpwstr/>
  </property>
  <property fmtid="{D5CDD505-2E9C-101B-9397-08002B2CF9AE}" pid="6" name="nocos_Country">
    <vt:lpwstr/>
  </property>
  <property fmtid="{D5CDD505-2E9C-101B-9397-08002B2CF9AE}" pid="7" name="nocos_Country2e046c78d7b14a9987252de9d9e5a08e">
    <vt:lpwstr/>
  </property>
  <property fmtid="{D5CDD505-2E9C-101B-9397-08002B2CF9AE}" pid="8" name="TaxCatchAll">
    <vt:lpwstr/>
  </property>
  <property fmtid="{D5CDD505-2E9C-101B-9397-08002B2CF9AE}" pid="9" name="jacf4ecc7ddf413885578b5f90b4690c">
    <vt:lpwstr/>
  </property>
  <property fmtid="{D5CDD505-2E9C-101B-9397-08002B2CF9AE}" pid="10" name="nocos_NorconsultLocation">
    <vt:lpwstr/>
  </property>
</Properties>
</file>