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9" r:id="rId3"/>
    <p:sldId id="270" r:id="rId4"/>
    <p:sldId id="271" r:id="rId5"/>
    <p:sldId id="272" r:id="rId6"/>
    <p:sldId id="273" r:id="rId7"/>
    <p:sldId id="275" r:id="rId8"/>
    <p:sldId id="274" r:id="rId9"/>
    <p:sldId id="276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34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46827-69EB-4232-84EC-F351A22369E8}" type="datetimeFigureOut">
              <a:rPr lang="nn-NO" smtClean="0"/>
              <a:t>15.02.2024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19CD7-D6E9-469B-883F-E80640B2D42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3531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DDA43D-5DDA-D23D-6DA1-7E7ECC0C0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3D83AC3-2323-8AEC-CB12-0CEA043F8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6C8B8D-3747-5E22-098E-CCF1C761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165-92D4-401A-9085-6ACAFFE77B75}" type="datetime1">
              <a:rPr lang="nn-NO" smtClean="0"/>
              <a:t>15.02.2024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3DB0D2-4885-7A3B-425E-2AE8823C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5A95E0-DBDA-D87C-E622-BF8EA658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7492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C02039-6A96-1987-1765-1767D89E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8285443-72CC-76AB-3274-F4C88FECA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5F6AF0-A865-4104-EFEA-7B9B0448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1DEB-402D-4AA0-8355-74E553425E98}" type="datetime1">
              <a:rPr lang="nn-NO" smtClean="0"/>
              <a:t>15.02.2024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286F39-DD79-A86E-3597-EE788A3B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D0D1F0-819F-6144-5F4B-7E177862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6835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A90E284-4873-FAA0-968F-76DB66D42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4CAA304-2C05-8943-C9BE-86D9983FB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54784A-B4E8-D5E7-B649-F072F0A6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BC34-6164-4264-AA69-4F5BB2C838B1}" type="datetime1">
              <a:rPr lang="nn-NO" smtClean="0"/>
              <a:t>15.02.2024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82C1B4-84D1-D569-F257-58B17414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619FD3-1D38-F31A-EEC2-2EF1BEED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0042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24C3D6-73C4-B968-00C5-E5F4B078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7032E9-D648-C01B-085D-A6575627B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256C82-EDCD-A7DD-0362-4796FA64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86A9-9B04-4C15-B407-B6ADFC79BC04}" type="datetime1">
              <a:rPr lang="nn-NO" smtClean="0"/>
              <a:t>15.02.2024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113D7E-E36C-1413-CB44-1D84E59F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9E74E5-AE6C-1F5C-0022-511711F3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5978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8B7BD-A3D4-3CDF-7AAD-36FE81D2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5C7C6D6-3F62-2F8F-DFA4-59732E40D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BC46A8-EB9E-499F-C731-54392EE4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68FE-707E-4602-9597-4F596BB85C3E}" type="datetime1">
              <a:rPr lang="nn-NO" smtClean="0"/>
              <a:t>15.02.2024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E78F31-B0F6-7710-4D25-F3EC3B98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F614E6-6EC0-F95F-7F4B-F047615C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058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D8B089-86C2-BAC3-0895-69233C6C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C56249-86D9-2999-900F-60DE02BAE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BBF23E7-1BAB-124B-6BE9-D1BB73663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10F971-28DF-1950-1D91-F12B2C62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3011-1064-4637-B5D3-E2860AD8690D}" type="datetime1">
              <a:rPr lang="nn-NO" smtClean="0"/>
              <a:t>15.02.2024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C624826-6827-691E-F2F5-37D4AE36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73F58C6-9E8F-5BB9-699A-1592AF92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2147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4A6976-1EAD-F4FF-F107-5CC1D60D7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F21E18-E676-5FA5-FB02-B1FEB0AAA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D0B824-CA8D-276A-0EAF-76C81C53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5335A73-8CF0-16D0-9743-30D5D2E10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29ACBCE-4574-5F00-B862-DEC0B6A9E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A698DA8-0232-3FC8-3FC1-143B3779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A722-4B85-481E-A5BD-FF6D4DA9D227}" type="datetime1">
              <a:rPr lang="nn-NO" smtClean="0"/>
              <a:t>15.02.2024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F3B6DE8-584A-28BB-1EF3-57CD3E25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F7151BC-E39D-3EF8-D248-A3283DAB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2993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E31CF7-EE27-8A59-9414-0BDB367F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35E92EC-BC14-0015-B0BB-9AB944F4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5C86-5C7A-4C30-B95B-874F22CC7F40}" type="datetime1">
              <a:rPr lang="nn-NO" smtClean="0"/>
              <a:t>15.02.2024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56BD8FE-2610-6248-C26D-E6221346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6564EE-E1EC-AA23-FB18-55407FA9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3908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A5F672-D2A4-6CF8-FE9E-908EDA87D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2710-6D36-4F45-A661-4DC306B285F2}" type="datetime1">
              <a:rPr lang="nn-NO" smtClean="0"/>
              <a:t>15.02.2024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23DD888-79F7-9771-862C-743A2272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07BF8A-AE1D-B395-5BA5-70DFF44F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9766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58AFAC-0406-6F64-AE33-78A1DCE2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F5EC34-90DE-A9E3-959F-F788F3B7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5B36A1-2250-9D74-7FF7-D267EC1C5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DF97728-E3F5-BAC9-7769-3F2F2D98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C0EF-5D31-4DFD-BE87-21EDFD9C431B}" type="datetime1">
              <a:rPr lang="nn-NO" smtClean="0"/>
              <a:t>15.02.2024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1825691-7752-A709-9A78-D1F13ADF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C2DF88-19E0-5A52-5560-04DF47D7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3501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9121C8-1ADC-4F2A-D5F9-46E0AB2B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10AD44-9360-0B6B-C21E-D646F5CB0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ADCA519-8A39-4880-99D6-C4B2A145F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B9B65E8-F607-9109-045D-1660D092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7ECC-4178-42BF-8960-20C4C64F92ED}" type="datetime1">
              <a:rPr lang="nn-NO" smtClean="0"/>
              <a:t>15.02.2024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E669BAB-5344-70CB-68DC-A4F8AD87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2B635D0-6E41-66B1-13DF-B8F5C5C1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355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C7456E-5424-2D89-68B5-D88116EE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7D521E-96A3-FF25-1B29-9EB939C8F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8BB340-4332-D7AF-706B-7DE3C8011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ABB8-0144-471E-88C9-8B7EEC9C7558}" type="datetime1">
              <a:rPr lang="nn-NO" smtClean="0"/>
              <a:t>15.02.2024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D2E3AD-A265-54DA-65D4-AD2231A3C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1E0E47-AD38-AE83-00E1-A7C7A9E7C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58B6-FC84-4283-B349-8DCEDDB30AA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5786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und.kommune.no/tenester/prosjekt-og-overordna-planar/planar/kommunal-planstrategi/arbeid-med-ny-planstrategi-2024-2027.40909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25C2118-F784-4BE8-3EB7-1D8D67190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652" y="1098882"/>
            <a:ext cx="6609347" cy="462487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A4F469C-A14A-67D1-2DAB-D8F60CE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21" y="215633"/>
            <a:ext cx="2108283" cy="64663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90650D4-0AE9-D143-519E-97577BBC9B92}"/>
              </a:ext>
            </a:extLst>
          </p:cNvPr>
          <p:cNvSpPr/>
          <p:nvPr/>
        </p:nvSpPr>
        <p:spPr>
          <a:xfrm>
            <a:off x="0" y="1098884"/>
            <a:ext cx="12192000" cy="46201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8" name="Dokument 7">
            <a:extLst>
              <a:ext uri="{FF2B5EF4-FFF2-40B4-BE49-F238E27FC236}">
                <a16:creationId xmlns:a16="http://schemas.microsoft.com/office/drawing/2014/main" id="{7C40D44A-5FF8-C356-6E8F-5889326ABA20}"/>
              </a:ext>
            </a:extLst>
          </p:cNvPr>
          <p:cNvSpPr/>
          <p:nvPr/>
        </p:nvSpPr>
        <p:spPr>
          <a:xfrm rot="16200000">
            <a:off x="1159044" y="-53038"/>
            <a:ext cx="4620126" cy="6938214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1ADF344-E66A-48CA-4C73-DE22C3A08F0F}"/>
              </a:ext>
            </a:extLst>
          </p:cNvPr>
          <p:cNvSpPr txBox="1"/>
          <p:nvPr/>
        </p:nvSpPr>
        <p:spPr>
          <a:xfrm>
            <a:off x="8887325" y="5863389"/>
            <a:ext cx="3031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n-NO" sz="2400" dirty="0"/>
          </a:p>
          <a:p>
            <a:r>
              <a:rPr lang="nn-NO" sz="2400" dirty="0"/>
              <a:t>Vi skaper framtida i lag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CB32078-C664-709E-967B-386053E6DD91}"/>
              </a:ext>
            </a:extLst>
          </p:cNvPr>
          <p:cNvSpPr txBox="1"/>
          <p:nvPr/>
        </p:nvSpPr>
        <p:spPr>
          <a:xfrm>
            <a:off x="528408" y="1250149"/>
            <a:ext cx="976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latin typeface="+mj-lt"/>
                <a:cs typeface="Calibri" panose="020F0502020204030204" pitchFamily="34" charset="0"/>
              </a:rPr>
              <a:t>Kommunestyremøte</a:t>
            </a:r>
            <a:r>
              <a:rPr lang="nb-NO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4000" b="1" dirty="0">
                <a:latin typeface="+mj-lt"/>
                <a:cs typeface="Calibri" panose="020F0502020204030204" pitchFamily="34" charset="0"/>
              </a:rPr>
              <a:t>15. februar 2024</a:t>
            </a:r>
            <a:endParaRPr lang="nn-NO" sz="40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8C0A45E-1B9B-415E-D6F2-16D5DD93A6DD}"/>
              </a:ext>
            </a:extLst>
          </p:cNvPr>
          <p:cNvSpPr txBox="1"/>
          <p:nvPr/>
        </p:nvSpPr>
        <p:spPr>
          <a:xfrm>
            <a:off x="462231" y="1994601"/>
            <a:ext cx="4851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Temamøte – Kommunal planstrategi</a:t>
            </a:r>
            <a:endParaRPr lang="nn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E6277D9C-BDC4-6057-5A14-E90373DE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1</a:t>
            </a:fld>
            <a:endParaRPr lang="nn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9D6004D-F1BD-8C7A-D0CB-2CCB808C93DA}"/>
              </a:ext>
            </a:extLst>
          </p:cNvPr>
          <p:cNvSpPr txBox="1"/>
          <p:nvPr/>
        </p:nvSpPr>
        <p:spPr>
          <a:xfrm>
            <a:off x="462232" y="2909018"/>
            <a:ext cx="4851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n-NO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Agenda: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Kva gjorde  vi sist?</a:t>
            </a:r>
            <a:endParaRPr lang="nn-NO" sz="20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Fellesråd for eldre og menneske med nedsett funksjonsevne.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Ungdomsrådet.</a:t>
            </a:r>
            <a:endParaRPr lang="nn-NO" sz="20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Arbeidsøkt.</a:t>
            </a:r>
            <a:endParaRPr lang="nn-NO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n-NO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Tidsramme er 2,5 - 3 timar.  </a:t>
            </a:r>
          </a:p>
        </p:txBody>
      </p:sp>
    </p:spTree>
    <p:extLst>
      <p:ext uri="{BB962C8B-B14F-4D97-AF65-F5344CB8AC3E}">
        <p14:creationId xmlns:p14="http://schemas.microsoft.com/office/powerpoint/2010/main" val="271134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76048-3261-794F-1EC5-8CAE19181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5696862-2392-6067-5F52-2BEF0E46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1" y="215633"/>
            <a:ext cx="2108283" cy="64663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C75EB44-0155-AC39-7B0E-F98180546ED5}"/>
              </a:ext>
            </a:extLst>
          </p:cNvPr>
          <p:cNvSpPr txBox="1"/>
          <p:nvPr/>
        </p:nvSpPr>
        <p:spPr>
          <a:xfrm>
            <a:off x="8887325" y="5863389"/>
            <a:ext cx="3031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n-NO" sz="2400" dirty="0"/>
          </a:p>
          <a:p>
            <a:r>
              <a:rPr lang="nn-NO" sz="2400" dirty="0"/>
              <a:t>Vi skaper framtida i lag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D9B0085-2583-9E42-9530-C5A59291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2</a:t>
            </a:fld>
            <a:endParaRPr lang="nn-NO"/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061F3DBA-AD2F-B4DD-0CDD-316FCAF6E91F}"/>
              </a:ext>
            </a:extLst>
          </p:cNvPr>
          <p:cNvCxnSpPr/>
          <p:nvPr/>
        </p:nvCxnSpPr>
        <p:spPr>
          <a:xfrm>
            <a:off x="369116" y="862263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7B0817FE-4707-6328-70ED-059EC4DE7475}"/>
              </a:ext>
            </a:extLst>
          </p:cNvPr>
          <p:cNvCxnSpPr/>
          <p:nvPr/>
        </p:nvCxnSpPr>
        <p:spPr>
          <a:xfrm>
            <a:off x="387292" y="6182287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tel 1">
            <a:extLst>
              <a:ext uri="{FF2B5EF4-FFF2-40B4-BE49-F238E27FC236}">
                <a16:creationId xmlns:a16="http://schemas.microsoft.com/office/drawing/2014/main" id="{9E2E78D4-77B4-E166-7BB8-8C248F759745}"/>
              </a:ext>
            </a:extLst>
          </p:cNvPr>
          <p:cNvSpPr txBox="1">
            <a:spLocks/>
          </p:cNvSpPr>
          <p:nvPr/>
        </p:nvSpPr>
        <p:spPr>
          <a:xfrm>
            <a:off x="369116" y="675713"/>
            <a:ext cx="8908234" cy="992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4000" b="1" dirty="0"/>
              <a:t>Dette gjorde vi sist 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2A2436C0-080F-D439-F23A-B8064B92C65B}"/>
              </a:ext>
            </a:extLst>
          </p:cNvPr>
          <p:cNvSpPr txBox="1">
            <a:spLocks/>
          </p:cNvSpPr>
          <p:nvPr/>
        </p:nvSpPr>
        <p:spPr>
          <a:xfrm>
            <a:off x="712694" y="1861762"/>
            <a:ext cx="3966882" cy="4001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nn-NO" dirty="0"/>
              <a:t>Den korte historia…</a:t>
            </a:r>
          </a:p>
          <a:p>
            <a:pPr lvl="1" algn="l"/>
            <a:endParaRPr lang="nn-NO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n-NO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n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099D858-3903-AF2D-B13B-F776CE982FD8}"/>
              </a:ext>
            </a:extLst>
          </p:cNvPr>
          <p:cNvSpPr txBox="1">
            <a:spLocks/>
          </p:cNvSpPr>
          <p:nvPr/>
        </p:nvSpPr>
        <p:spPr>
          <a:xfrm>
            <a:off x="7008907" y="1947310"/>
            <a:ext cx="3966882" cy="4001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nn-NO" dirty="0"/>
              <a:t>Den lange historia…</a:t>
            </a:r>
          </a:p>
          <a:p>
            <a:pPr lvl="1" algn="l"/>
            <a:r>
              <a:rPr lang="nn-NO" sz="800" dirty="0">
                <a:hlinkClick r:id="rId3"/>
              </a:rPr>
              <a:t>https://www.solund.kommune.no/tenester/prosjekt-og-overordna-planar/planar/kommunal-planstrategi/arbeid-med-ny-planstrategi-2024-2027.40909.aspx</a:t>
            </a:r>
            <a:r>
              <a:rPr lang="nn-NO" sz="800" dirty="0"/>
              <a:t> </a:t>
            </a:r>
          </a:p>
          <a:p>
            <a:pPr lvl="1" algn="l"/>
            <a:endParaRPr lang="nn-NO" sz="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n-NO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n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EC807C1-223E-8391-C3C7-4642496C3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66" y="2269507"/>
            <a:ext cx="4400537" cy="359388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35AE8A2B-A0BE-3075-1CEB-67B4E9D4D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514" y="2706379"/>
            <a:ext cx="4363792" cy="302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7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AA417-CB0D-8466-9C14-4B20F1D28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BC185A8-1D06-6096-A10F-5B8AB6DD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1" y="215633"/>
            <a:ext cx="2108283" cy="64663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BC50B8A-ABC3-822E-29B9-2A92CD7D4EF1}"/>
              </a:ext>
            </a:extLst>
          </p:cNvPr>
          <p:cNvSpPr txBox="1"/>
          <p:nvPr/>
        </p:nvSpPr>
        <p:spPr>
          <a:xfrm>
            <a:off x="8887325" y="5863389"/>
            <a:ext cx="3031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n-NO" sz="2400" dirty="0"/>
          </a:p>
          <a:p>
            <a:r>
              <a:rPr lang="nn-NO" sz="2400" dirty="0"/>
              <a:t>Vi skaper framtida i lag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C6203C3-B538-03FA-8320-A8951079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3</a:t>
            </a:fld>
            <a:endParaRPr lang="nn-NO"/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F4D963D2-F0D4-5B8F-EA6E-5E2AFCAB1F2B}"/>
              </a:ext>
            </a:extLst>
          </p:cNvPr>
          <p:cNvCxnSpPr/>
          <p:nvPr/>
        </p:nvCxnSpPr>
        <p:spPr>
          <a:xfrm>
            <a:off x="369116" y="862263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84C9661E-276F-5FCC-DCA1-DCAB63510763}"/>
              </a:ext>
            </a:extLst>
          </p:cNvPr>
          <p:cNvCxnSpPr/>
          <p:nvPr/>
        </p:nvCxnSpPr>
        <p:spPr>
          <a:xfrm>
            <a:off x="387292" y="6182287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tel 1">
            <a:extLst>
              <a:ext uri="{FF2B5EF4-FFF2-40B4-BE49-F238E27FC236}">
                <a16:creationId xmlns:a16="http://schemas.microsoft.com/office/drawing/2014/main" id="{77A902DD-6ECD-4761-AC47-7A4795485E81}"/>
              </a:ext>
            </a:extLst>
          </p:cNvPr>
          <p:cNvSpPr txBox="1">
            <a:spLocks/>
          </p:cNvSpPr>
          <p:nvPr/>
        </p:nvSpPr>
        <p:spPr>
          <a:xfrm>
            <a:off x="369116" y="675712"/>
            <a:ext cx="890823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4000" b="1" dirty="0"/>
              <a:t>Kommunal planstrategi 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20C68237-15B3-5945-7814-C125D386E5A1}"/>
              </a:ext>
            </a:extLst>
          </p:cNvPr>
          <p:cNvSpPr txBox="1">
            <a:spLocks/>
          </p:cNvSpPr>
          <p:nvPr/>
        </p:nvSpPr>
        <p:spPr>
          <a:xfrm>
            <a:off x="838200" y="2180661"/>
            <a:ext cx="10515600" cy="4001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+mj-lt"/>
              <a:buAutoNum type="arabicPeriod"/>
            </a:pPr>
            <a:r>
              <a:rPr lang="nn-NO" dirty="0"/>
              <a:t>Vi skal drøfte kva </a:t>
            </a:r>
            <a:r>
              <a:rPr lang="nn-NO" dirty="0">
                <a:solidFill>
                  <a:srgbClr val="0070C0"/>
                </a:solidFill>
              </a:rPr>
              <a:t>tema/ saker </a:t>
            </a:r>
            <a:r>
              <a:rPr lang="nn-NO" dirty="0"/>
              <a:t>som skal </a:t>
            </a:r>
            <a:r>
              <a:rPr lang="nn-NO" dirty="0">
                <a:solidFill>
                  <a:srgbClr val="FF0000"/>
                </a:solidFill>
              </a:rPr>
              <a:t>prioriterast </a:t>
            </a:r>
            <a:r>
              <a:rPr lang="nn-NO" dirty="0"/>
              <a:t>(25. januar og i dag)</a:t>
            </a:r>
          </a:p>
          <a:p>
            <a:pPr marL="914400" lvl="1" indent="-457200" algn="l">
              <a:buFont typeface="+mj-lt"/>
              <a:buAutoNum type="arabicPeriod"/>
            </a:pPr>
            <a:endParaRPr lang="nn-NO" dirty="0"/>
          </a:p>
          <a:p>
            <a:pPr marL="914400" lvl="1" indent="-457200" algn="l">
              <a:buFont typeface="+mj-lt"/>
              <a:buAutoNum type="arabicPeriod"/>
            </a:pPr>
            <a:r>
              <a:rPr lang="nn-NO" dirty="0"/>
              <a:t>Vi skal </a:t>
            </a:r>
            <a:r>
              <a:rPr lang="nn-NO" dirty="0">
                <a:solidFill>
                  <a:srgbClr val="FF0000"/>
                </a:solidFill>
              </a:rPr>
              <a:t>prioritere</a:t>
            </a:r>
            <a:r>
              <a:rPr lang="nn-NO" dirty="0"/>
              <a:t> det kommunale </a:t>
            </a:r>
            <a:r>
              <a:rPr lang="nn-NO" dirty="0">
                <a:solidFill>
                  <a:srgbClr val="00B050"/>
                </a:solidFill>
              </a:rPr>
              <a:t>planarbeidet</a:t>
            </a:r>
            <a:r>
              <a:rPr lang="nn-NO" dirty="0"/>
              <a:t> (kjem)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n-NO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n-NO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888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86BA-7C1E-F34B-F08D-453144B91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60D7EDF-C0D3-D45A-9673-D68D5FE4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1" y="215633"/>
            <a:ext cx="2108283" cy="64663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036F4D6-B400-87EB-643C-61938B60F7DD}"/>
              </a:ext>
            </a:extLst>
          </p:cNvPr>
          <p:cNvSpPr txBox="1"/>
          <p:nvPr/>
        </p:nvSpPr>
        <p:spPr>
          <a:xfrm>
            <a:off x="8887325" y="5863389"/>
            <a:ext cx="3031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n-NO" sz="2400" dirty="0"/>
          </a:p>
          <a:p>
            <a:r>
              <a:rPr lang="nn-NO" sz="2400" dirty="0"/>
              <a:t>Vi skaper framtida i lag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96C2B98-2512-0767-2FCA-0FB6B00A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4</a:t>
            </a:fld>
            <a:endParaRPr lang="nn-NO"/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7D48D197-C78A-2B05-8680-1E350B2C0BF0}"/>
              </a:ext>
            </a:extLst>
          </p:cNvPr>
          <p:cNvCxnSpPr/>
          <p:nvPr/>
        </p:nvCxnSpPr>
        <p:spPr>
          <a:xfrm>
            <a:off x="369116" y="862263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5A5B4137-4C2B-A561-9584-8CE3EA4AE254}"/>
              </a:ext>
            </a:extLst>
          </p:cNvPr>
          <p:cNvCxnSpPr/>
          <p:nvPr/>
        </p:nvCxnSpPr>
        <p:spPr>
          <a:xfrm>
            <a:off x="387292" y="6182287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tel 1">
            <a:extLst>
              <a:ext uri="{FF2B5EF4-FFF2-40B4-BE49-F238E27FC236}">
                <a16:creationId xmlns:a16="http://schemas.microsoft.com/office/drawing/2014/main" id="{7288469C-22BD-1B50-A327-A3A01C857C19}"/>
              </a:ext>
            </a:extLst>
          </p:cNvPr>
          <p:cNvSpPr txBox="1">
            <a:spLocks/>
          </p:cNvSpPr>
          <p:nvPr/>
        </p:nvSpPr>
        <p:spPr>
          <a:xfrm>
            <a:off x="369116" y="675713"/>
            <a:ext cx="8908234" cy="8134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4000" b="1" dirty="0"/>
              <a:t>Framdriftsplan/ prosess 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192F078F-C1DC-D356-1141-09C284D15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83" y="1583774"/>
            <a:ext cx="11087549" cy="376750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306CC0B8-5171-314D-8665-D6B71EC94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898" y="265288"/>
            <a:ext cx="1979437" cy="218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86BA-7C1E-F34B-F08D-453144B91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60D7EDF-C0D3-D45A-9673-D68D5FE4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1" y="215633"/>
            <a:ext cx="2108283" cy="64663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036F4D6-B400-87EB-643C-61938B60F7DD}"/>
              </a:ext>
            </a:extLst>
          </p:cNvPr>
          <p:cNvSpPr txBox="1"/>
          <p:nvPr/>
        </p:nvSpPr>
        <p:spPr>
          <a:xfrm>
            <a:off x="8887325" y="5863389"/>
            <a:ext cx="3031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n-NO" sz="2400" dirty="0"/>
          </a:p>
          <a:p>
            <a:r>
              <a:rPr lang="nn-NO" sz="2400" dirty="0"/>
              <a:t>Vi skaper framtida i lag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96C2B98-2512-0767-2FCA-0FB6B00A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5</a:t>
            </a:fld>
            <a:endParaRPr lang="nn-NO"/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7D48D197-C78A-2B05-8680-1E350B2C0BF0}"/>
              </a:ext>
            </a:extLst>
          </p:cNvPr>
          <p:cNvCxnSpPr/>
          <p:nvPr/>
        </p:nvCxnSpPr>
        <p:spPr>
          <a:xfrm>
            <a:off x="369116" y="862263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5A5B4137-4C2B-A561-9584-8CE3EA4AE254}"/>
              </a:ext>
            </a:extLst>
          </p:cNvPr>
          <p:cNvCxnSpPr/>
          <p:nvPr/>
        </p:nvCxnSpPr>
        <p:spPr>
          <a:xfrm>
            <a:off x="387292" y="6182287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tel 1">
            <a:extLst>
              <a:ext uri="{FF2B5EF4-FFF2-40B4-BE49-F238E27FC236}">
                <a16:creationId xmlns:a16="http://schemas.microsoft.com/office/drawing/2014/main" id="{7288469C-22BD-1B50-A327-A3A01C857C19}"/>
              </a:ext>
            </a:extLst>
          </p:cNvPr>
          <p:cNvSpPr txBox="1">
            <a:spLocks/>
          </p:cNvSpPr>
          <p:nvPr/>
        </p:nvSpPr>
        <p:spPr>
          <a:xfrm>
            <a:off x="369116" y="675713"/>
            <a:ext cx="8908234" cy="8134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4000" b="1" dirty="0"/>
              <a:t>Arbeidsverkstad 25.01.24 – Meir kunnskap</a:t>
            </a:r>
          </a:p>
        </p:txBody>
      </p:sp>
      <p:pic>
        <p:nvPicPr>
          <p:cNvPr id="8" name="Bilde 7" descr="Et bilde som inneholder tekst, håndskrift, papir, brev&#10;&#10;Automatisk generert beskrivelse">
            <a:extLst>
              <a:ext uri="{FF2B5EF4-FFF2-40B4-BE49-F238E27FC236}">
                <a16:creationId xmlns:a16="http://schemas.microsoft.com/office/drawing/2014/main" id="{3E581745-925D-FA68-12E3-79F69BC38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5" y="1668007"/>
            <a:ext cx="5983940" cy="448795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A3A438F-9923-5528-7D1E-06648F0E3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693" y="2114973"/>
            <a:ext cx="4597171" cy="3122607"/>
          </a:xfrm>
          <a:prstGeom prst="rect">
            <a:avLst/>
          </a:prstGeom>
        </p:spPr>
      </p:pic>
      <p:sp>
        <p:nvSpPr>
          <p:cNvPr id="12" name="Pil: høyre 11">
            <a:extLst>
              <a:ext uri="{FF2B5EF4-FFF2-40B4-BE49-F238E27FC236}">
                <a16:creationId xmlns:a16="http://schemas.microsoft.com/office/drawing/2014/main" id="{1AB2ED2D-BA59-84E7-A7FB-BB0C0DD8BA01}"/>
              </a:ext>
            </a:extLst>
          </p:cNvPr>
          <p:cNvSpPr/>
          <p:nvPr/>
        </p:nvSpPr>
        <p:spPr>
          <a:xfrm>
            <a:off x="6574118" y="3018118"/>
            <a:ext cx="585694" cy="35858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F317D3F2-7D1F-CC58-1AC8-23215FB16421}"/>
              </a:ext>
            </a:extLst>
          </p:cNvPr>
          <p:cNvSpPr/>
          <p:nvPr/>
        </p:nvSpPr>
        <p:spPr>
          <a:xfrm>
            <a:off x="6535870" y="3921263"/>
            <a:ext cx="585694" cy="35858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7885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86BA-7C1E-F34B-F08D-453144B91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60D7EDF-C0D3-D45A-9673-D68D5FE4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1" y="215633"/>
            <a:ext cx="2108283" cy="64663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036F4D6-B400-87EB-643C-61938B60F7DD}"/>
              </a:ext>
            </a:extLst>
          </p:cNvPr>
          <p:cNvSpPr txBox="1"/>
          <p:nvPr/>
        </p:nvSpPr>
        <p:spPr>
          <a:xfrm>
            <a:off x="8887325" y="5863389"/>
            <a:ext cx="3031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n-NO" sz="2400" dirty="0"/>
          </a:p>
          <a:p>
            <a:r>
              <a:rPr lang="nn-NO" sz="2400" dirty="0"/>
              <a:t>Vi skaper framtida i lag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96C2B98-2512-0767-2FCA-0FB6B00A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6</a:t>
            </a:fld>
            <a:endParaRPr lang="nn-NO"/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7D48D197-C78A-2B05-8680-1E350B2C0BF0}"/>
              </a:ext>
            </a:extLst>
          </p:cNvPr>
          <p:cNvCxnSpPr/>
          <p:nvPr/>
        </p:nvCxnSpPr>
        <p:spPr>
          <a:xfrm>
            <a:off x="369116" y="862263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5A5B4137-4C2B-A561-9584-8CE3EA4AE254}"/>
              </a:ext>
            </a:extLst>
          </p:cNvPr>
          <p:cNvCxnSpPr/>
          <p:nvPr/>
        </p:nvCxnSpPr>
        <p:spPr>
          <a:xfrm>
            <a:off x="387292" y="6182287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tel 1">
            <a:extLst>
              <a:ext uri="{FF2B5EF4-FFF2-40B4-BE49-F238E27FC236}">
                <a16:creationId xmlns:a16="http://schemas.microsoft.com/office/drawing/2014/main" id="{7288469C-22BD-1B50-A327-A3A01C857C19}"/>
              </a:ext>
            </a:extLst>
          </p:cNvPr>
          <p:cNvSpPr txBox="1">
            <a:spLocks/>
          </p:cNvSpPr>
          <p:nvPr/>
        </p:nvSpPr>
        <p:spPr>
          <a:xfrm>
            <a:off x="369116" y="675713"/>
            <a:ext cx="8908234" cy="8134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4000" b="1" dirty="0"/>
              <a:t>Arbeidsverkstad 25.02.24 – Styrkar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6EC3560-61FA-5928-A6CB-C06EA172B73F}"/>
              </a:ext>
            </a:extLst>
          </p:cNvPr>
          <p:cNvSpPr txBox="1"/>
          <p:nvPr/>
        </p:nvSpPr>
        <p:spPr>
          <a:xfrm>
            <a:off x="7517279" y="2452865"/>
            <a:ext cx="3520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2000" dirty="0">
                <a:solidFill>
                  <a:srgbClr val="000000"/>
                </a:solidFill>
                <a:latin typeface="Calibri" panose="020F0502020204030204" pitchFamily="34" charset="0"/>
              </a:rPr>
              <a:t>Frivilligheita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2000" dirty="0">
                <a:solidFill>
                  <a:srgbClr val="000000"/>
                </a:solidFill>
                <a:latin typeface="Calibri" panose="020F0502020204030204" pitchFamily="34" charset="0"/>
              </a:rPr>
              <a:t>Måtar å jobbe på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Naturressursar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2000" dirty="0">
                <a:solidFill>
                  <a:srgbClr val="000000"/>
                </a:solidFill>
                <a:latin typeface="Calibri" panose="020F0502020204030204" pitchFamily="34" charset="0"/>
              </a:rPr>
              <a:t>(Bruke) mogelegheiter</a:t>
            </a:r>
            <a:endParaRPr lang="nn-NO" sz="2000" dirty="0"/>
          </a:p>
        </p:txBody>
      </p:sp>
      <p:pic>
        <p:nvPicPr>
          <p:cNvPr id="8" name="Bilde 7" descr="Et bilde som inneholder tekst, håndskrift, papir, dokument&#10;&#10;Automatisk generert beskrivelse">
            <a:extLst>
              <a:ext uri="{FF2B5EF4-FFF2-40B4-BE49-F238E27FC236}">
                <a16:creationId xmlns:a16="http://schemas.microsoft.com/office/drawing/2014/main" id="{A5727E0C-148D-6F5F-3319-25E20CBD5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9" y="1591799"/>
            <a:ext cx="5774420" cy="43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4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86BA-7C1E-F34B-F08D-453144B91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60D7EDF-C0D3-D45A-9673-D68D5FE4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1" y="215633"/>
            <a:ext cx="2108283" cy="64663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036F4D6-B400-87EB-643C-61938B60F7DD}"/>
              </a:ext>
            </a:extLst>
          </p:cNvPr>
          <p:cNvSpPr txBox="1"/>
          <p:nvPr/>
        </p:nvSpPr>
        <p:spPr>
          <a:xfrm>
            <a:off x="8887325" y="5863389"/>
            <a:ext cx="3031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n-NO" sz="2400" dirty="0"/>
          </a:p>
          <a:p>
            <a:r>
              <a:rPr lang="nn-NO" sz="2400" dirty="0"/>
              <a:t>Vi skaper framtida i lag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96C2B98-2512-0767-2FCA-0FB6B00A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7</a:t>
            </a:fld>
            <a:endParaRPr lang="nn-NO"/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7D48D197-C78A-2B05-8680-1E350B2C0BF0}"/>
              </a:ext>
            </a:extLst>
          </p:cNvPr>
          <p:cNvCxnSpPr/>
          <p:nvPr/>
        </p:nvCxnSpPr>
        <p:spPr>
          <a:xfrm>
            <a:off x="387292" y="862263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5A5B4137-4C2B-A561-9584-8CE3EA4AE254}"/>
              </a:ext>
            </a:extLst>
          </p:cNvPr>
          <p:cNvCxnSpPr/>
          <p:nvPr/>
        </p:nvCxnSpPr>
        <p:spPr>
          <a:xfrm>
            <a:off x="387292" y="6182287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tel 1">
            <a:extLst>
              <a:ext uri="{FF2B5EF4-FFF2-40B4-BE49-F238E27FC236}">
                <a16:creationId xmlns:a16="http://schemas.microsoft.com/office/drawing/2014/main" id="{7288469C-22BD-1B50-A327-A3A01C857C19}"/>
              </a:ext>
            </a:extLst>
          </p:cNvPr>
          <p:cNvSpPr txBox="1">
            <a:spLocks/>
          </p:cNvSpPr>
          <p:nvPr/>
        </p:nvSpPr>
        <p:spPr>
          <a:xfrm>
            <a:off x="369116" y="675713"/>
            <a:ext cx="8908234" cy="8134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4000" b="1" dirty="0"/>
              <a:t>Arbeidsverkstad 25.02.24 – Nye tankar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6EC3560-61FA-5928-A6CB-C06EA172B73F}"/>
              </a:ext>
            </a:extLst>
          </p:cNvPr>
          <p:cNvSpPr txBox="1"/>
          <p:nvPr/>
        </p:nvSpPr>
        <p:spPr>
          <a:xfrm>
            <a:off x="5402729" y="2916663"/>
            <a:ext cx="5815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Innspel til seinare i prosessen, eller andre prosessar</a:t>
            </a:r>
          </a:p>
          <a:p>
            <a:r>
              <a:rPr lang="nn-NO" sz="2000" dirty="0">
                <a:solidFill>
                  <a:srgbClr val="000000"/>
                </a:solidFill>
                <a:latin typeface="Calibri" panose="020F0502020204030204" pitchFamily="34" charset="0"/>
              </a:rPr>
              <a:t> 	Indikerer ei retning</a:t>
            </a:r>
            <a:endParaRPr lang="nn-NO" sz="2000" dirty="0"/>
          </a:p>
        </p:txBody>
      </p:sp>
      <p:pic>
        <p:nvPicPr>
          <p:cNvPr id="10" name="Bilde 9" descr="Et bilde som inneholder tekst, håndskrift, papir, dokument&#10;&#10;Automatisk generert beskrivelse">
            <a:extLst>
              <a:ext uri="{FF2B5EF4-FFF2-40B4-BE49-F238E27FC236}">
                <a16:creationId xmlns:a16="http://schemas.microsoft.com/office/drawing/2014/main" id="{54C2CA3F-91C8-396A-43FB-25B9D6082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606" y="2243750"/>
            <a:ext cx="4908755" cy="3681566"/>
          </a:xfrm>
          <a:prstGeom prst="rect">
            <a:avLst/>
          </a:prstGeom>
        </p:spPr>
      </p:pic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D0FB16BE-9637-E31E-69C9-6FA1C3867623}"/>
              </a:ext>
            </a:extLst>
          </p:cNvPr>
          <p:cNvCxnSpPr/>
          <p:nvPr/>
        </p:nvCxnSpPr>
        <p:spPr>
          <a:xfrm>
            <a:off x="5438588" y="3429000"/>
            <a:ext cx="866588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1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86BA-7C1E-F34B-F08D-453144B91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60D7EDF-C0D3-D45A-9673-D68D5FE4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1" y="215633"/>
            <a:ext cx="2108283" cy="64663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036F4D6-B400-87EB-643C-61938B60F7DD}"/>
              </a:ext>
            </a:extLst>
          </p:cNvPr>
          <p:cNvSpPr txBox="1"/>
          <p:nvPr/>
        </p:nvSpPr>
        <p:spPr>
          <a:xfrm>
            <a:off x="8887325" y="5863389"/>
            <a:ext cx="3031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n-NO" sz="2400" dirty="0"/>
          </a:p>
          <a:p>
            <a:r>
              <a:rPr lang="nn-NO" sz="2400" dirty="0"/>
              <a:t>Vi skaper framtida i lag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96C2B98-2512-0767-2FCA-0FB6B00A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8</a:t>
            </a:fld>
            <a:endParaRPr lang="nn-NO"/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7D48D197-C78A-2B05-8680-1E350B2C0BF0}"/>
              </a:ext>
            </a:extLst>
          </p:cNvPr>
          <p:cNvCxnSpPr/>
          <p:nvPr/>
        </p:nvCxnSpPr>
        <p:spPr>
          <a:xfrm>
            <a:off x="369116" y="862263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5A5B4137-4C2B-A561-9584-8CE3EA4AE254}"/>
              </a:ext>
            </a:extLst>
          </p:cNvPr>
          <p:cNvCxnSpPr/>
          <p:nvPr/>
        </p:nvCxnSpPr>
        <p:spPr>
          <a:xfrm>
            <a:off x="387292" y="6182287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tel 1">
            <a:extLst>
              <a:ext uri="{FF2B5EF4-FFF2-40B4-BE49-F238E27FC236}">
                <a16:creationId xmlns:a16="http://schemas.microsoft.com/office/drawing/2014/main" id="{7288469C-22BD-1B50-A327-A3A01C857C19}"/>
              </a:ext>
            </a:extLst>
          </p:cNvPr>
          <p:cNvSpPr txBox="1">
            <a:spLocks/>
          </p:cNvSpPr>
          <p:nvPr/>
        </p:nvSpPr>
        <p:spPr>
          <a:xfrm>
            <a:off x="369116" y="675713"/>
            <a:ext cx="8908234" cy="8134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4000" b="1" dirty="0"/>
              <a:t>Arbeidsverkstad 25.02.24 – Utfordringar</a:t>
            </a:r>
          </a:p>
        </p:txBody>
      </p:sp>
      <p:pic>
        <p:nvPicPr>
          <p:cNvPr id="8" name="Bilde 7" descr="Et bilde som inneholder tekst, håndskrift, papir, brev&#10;&#10;Automatisk generert beskrivelse">
            <a:extLst>
              <a:ext uri="{FF2B5EF4-FFF2-40B4-BE49-F238E27FC236}">
                <a16:creationId xmlns:a16="http://schemas.microsoft.com/office/drawing/2014/main" id="{82EBFB5F-8CD5-61C5-4F50-C01804DF2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3" y="1603794"/>
            <a:ext cx="5500464" cy="412534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A2A6AE8-6D02-95C7-545E-4894340D59E2}"/>
              </a:ext>
            </a:extLst>
          </p:cNvPr>
          <p:cNvSpPr txBox="1"/>
          <p:nvPr/>
        </p:nvSpPr>
        <p:spPr>
          <a:xfrm>
            <a:off x="6532283" y="2695388"/>
            <a:ext cx="5171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Rekruttering/ 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Kommunale tenester - Demografi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Samferdsle</a:t>
            </a:r>
          </a:p>
        </p:txBody>
      </p:sp>
    </p:spTree>
    <p:extLst>
      <p:ext uri="{BB962C8B-B14F-4D97-AF65-F5344CB8AC3E}">
        <p14:creationId xmlns:p14="http://schemas.microsoft.com/office/powerpoint/2010/main" val="114478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86BA-7C1E-F34B-F08D-453144B91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60D7EDF-C0D3-D45A-9673-D68D5FE4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1" y="215633"/>
            <a:ext cx="2108283" cy="64663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036F4D6-B400-87EB-643C-61938B60F7DD}"/>
              </a:ext>
            </a:extLst>
          </p:cNvPr>
          <p:cNvSpPr txBox="1"/>
          <p:nvPr/>
        </p:nvSpPr>
        <p:spPr>
          <a:xfrm>
            <a:off x="8887325" y="5863389"/>
            <a:ext cx="3031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n-NO" sz="2400" dirty="0"/>
          </a:p>
          <a:p>
            <a:r>
              <a:rPr lang="nn-NO" sz="2400" dirty="0"/>
              <a:t>Vi skaper framtida i lag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96C2B98-2512-0767-2FCA-0FB6B00A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58B6-FC84-4283-B349-8DCEDDB30AA2}" type="slidenum">
              <a:rPr lang="nn-NO" smtClean="0"/>
              <a:t>9</a:t>
            </a:fld>
            <a:endParaRPr lang="nn-NO"/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7D48D197-C78A-2B05-8680-1E350B2C0BF0}"/>
              </a:ext>
            </a:extLst>
          </p:cNvPr>
          <p:cNvCxnSpPr/>
          <p:nvPr/>
        </p:nvCxnSpPr>
        <p:spPr>
          <a:xfrm>
            <a:off x="369116" y="862263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5A5B4137-4C2B-A561-9584-8CE3EA4AE254}"/>
              </a:ext>
            </a:extLst>
          </p:cNvPr>
          <p:cNvCxnSpPr/>
          <p:nvPr/>
        </p:nvCxnSpPr>
        <p:spPr>
          <a:xfrm>
            <a:off x="387292" y="6182287"/>
            <a:ext cx="1131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tel 1">
            <a:extLst>
              <a:ext uri="{FF2B5EF4-FFF2-40B4-BE49-F238E27FC236}">
                <a16:creationId xmlns:a16="http://schemas.microsoft.com/office/drawing/2014/main" id="{7288469C-22BD-1B50-A327-A3A01C857C19}"/>
              </a:ext>
            </a:extLst>
          </p:cNvPr>
          <p:cNvSpPr txBox="1">
            <a:spLocks/>
          </p:cNvSpPr>
          <p:nvPr/>
        </p:nvSpPr>
        <p:spPr>
          <a:xfrm>
            <a:off x="369116" y="932701"/>
            <a:ext cx="8908234" cy="8134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4000" b="1" dirty="0"/>
              <a:t>Arbeidsverkstad i dag….</a:t>
            </a:r>
          </a:p>
        </p:txBody>
      </p:sp>
    </p:spTree>
    <p:extLst>
      <p:ext uri="{BB962C8B-B14F-4D97-AF65-F5344CB8AC3E}">
        <p14:creationId xmlns:p14="http://schemas.microsoft.com/office/powerpoint/2010/main" val="2525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_Solund_Kommune  -  Skrivebeskyttet" id="{37CDCBF2-F922-4950-A8A5-544A2E5558B1}" vid="{50A4FE4A-2CE9-4BB4-92E6-00A94496B4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 PPT_Template_Solund_Kommune</Template>
  <TotalTime>90</TotalTime>
  <Words>211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Symbol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SySIKT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Kristine Dyrdal</dc:creator>
  <cp:lastModifiedBy>Anne Kristine Dyrdal</cp:lastModifiedBy>
  <cp:revision>7</cp:revision>
  <dcterms:created xsi:type="dcterms:W3CDTF">2024-01-19T06:56:39Z</dcterms:created>
  <dcterms:modified xsi:type="dcterms:W3CDTF">2024-02-15T07:44:23Z</dcterms:modified>
</cp:coreProperties>
</file>